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1" r:id="rId2"/>
    <p:sldId id="300" r:id="rId3"/>
    <p:sldId id="262" r:id="rId4"/>
    <p:sldId id="284" r:id="rId5"/>
    <p:sldId id="286" r:id="rId6"/>
    <p:sldId id="283" r:id="rId7"/>
    <p:sldId id="304" r:id="rId8"/>
    <p:sldId id="306" r:id="rId9"/>
    <p:sldId id="307" r:id="rId10"/>
    <p:sldId id="308" r:id="rId11"/>
    <p:sldId id="309" r:id="rId12"/>
    <p:sldId id="311" r:id="rId13"/>
    <p:sldId id="312" r:id="rId14"/>
    <p:sldId id="310" r:id="rId15"/>
    <p:sldId id="294" r:id="rId16"/>
    <p:sldId id="298" r:id="rId17"/>
  </p:sldIdLst>
  <p:sldSz cx="9144000" cy="6858000" type="screen4x3"/>
  <p:notesSz cx="6858000" cy="97234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3005137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3375"/>
            <a:ext cx="3005138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223375"/>
            <a:ext cx="3005137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A779449-2C08-439D-8D07-6F2A091456D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000125" y="730250"/>
            <a:ext cx="4859338" cy="3644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AA58C2-F15D-48D9-82A4-8A3AC8C9994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1.doc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1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2.doc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2.v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6.v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7.v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8.doc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8.v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9.doc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9.v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0.doc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0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7524750" y="6165850"/>
            <a:ext cx="1223963" cy="692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7620000" y="6096000"/>
            <a:ext cx="1066800" cy="609600"/>
            <a:chOff x="1650" y="3904"/>
            <a:chExt cx="1017" cy="384"/>
          </a:xfrm>
        </p:grpSpPr>
        <p:sp>
          <p:nvSpPr>
            <p:cNvPr id="6" name="Line 11"/>
            <p:cNvSpPr>
              <a:spLocks noChangeShapeType="1"/>
            </p:cNvSpPr>
            <p:nvPr/>
          </p:nvSpPr>
          <p:spPr bwMode="auto">
            <a:xfrm>
              <a:off x="1650" y="4228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" name="Rectangle 12"/>
            <p:cNvSpPr>
              <a:spLocks noChangeArrowheads="1"/>
            </p:cNvSpPr>
            <p:nvPr/>
          </p:nvSpPr>
          <p:spPr bwMode="auto">
            <a:xfrm>
              <a:off x="2588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 flipH="1">
              <a:off x="1650" y="4287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1653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 flipV="1">
              <a:off x="2593" y="4015"/>
              <a:ext cx="2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>
              <a:off x="2659" y="4015"/>
              <a:ext cx="0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" name="Line 17"/>
            <p:cNvSpPr>
              <a:spLocks noChangeShapeType="1"/>
            </p:cNvSpPr>
            <p:nvPr/>
          </p:nvSpPr>
          <p:spPr bwMode="auto">
            <a:xfrm flipH="1">
              <a:off x="2240" y="4140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" name="Line 18"/>
            <p:cNvSpPr>
              <a:spLocks noChangeShapeType="1"/>
            </p:cNvSpPr>
            <p:nvPr/>
          </p:nvSpPr>
          <p:spPr bwMode="auto">
            <a:xfrm>
              <a:off x="2240" y="4118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 flipH="1">
              <a:off x="1732" y="4118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" name="Line 20"/>
            <p:cNvSpPr>
              <a:spLocks noChangeShapeType="1"/>
            </p:cNvSpPr>
            <p:nvPr/>
          </p:nvSpPr>
          <p:spPr bwMode="auto">
            <a:xfrm>
              <a:off x="1732" y="4140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6" name="Freeform 21"/>
            <p:cNvSpPr>
              <a:spLocks/>
            </p:cNvSpPr>
            <p:nvPr/>
          </p:nvSpPr>
          <p:spPr bwMode="auto">
            <a:xfrm>
              <a:off x="1695" y="3948"/>
              <a:ext cx="29" cy="339"/>
            </a:xfrm>
            <a:custGeom>
              <a:avLst/>
              <a:gdLst/>
              <a:ahLst/>
              <a:cxnLst>
                <a:cxn ang="0">
                  <a:pos x="29" y="339"/>
                </a:cxn>
                <a:cxn ang="0">
                  <a:pos x="29" y="67"/>
                </a:cxn>
                <a:cxn ang="0">
                  <a:pos x="22" y="45"/>
                </a:cxn>
                <a:cxn ang="0">
                  <a:pos x="7" y="23"/>
                </a:cxn>
                <a:cxn ang="0">
                  <a:pos x="0" y="0"/>
                </a:cxn>
              </a:cxnLst>
              <a:rect l="0" t="0" r="r" b="b"/>
              <a:pathLst>
                <a:path w="29" h="339">
                  <a:moveTo>
                    <a:pt x="29" y="339"/>
                  </a:moveTo>
                  <a:lnTo>
                    <a:pt x="29" y="67"/>
                  </a:lnTo>
                  <a:lnTo>
                    <a:pt x="22" y="45"/>
                  </a:lnTo>
                  <a:lnTo>
                    <a:pt x="7" y="23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7" name="Line 22"/>
            <p:cNvSpPr>
              <a:spLocks noChangeShapeType="1"/>
            </p:cNvSpPr>
            <p:nvPr/>
          </p:nvSpPr>
          <p:spPr bwMode="auto">
            <a:xfrm>
              <a:off x="1658" y="4015"/>
              <a:ext cx="3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>
              <a:off x="1650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9" name="Line 24"/>
            <p:cNvSpPr>
              <a:spLocks noChangeShapeType="1"/>
            </p:cNvSpPr>
            <p:nvPr/>
          </p:nvSpPr>
          <p:spPr bwMode="auto">
            <a:xfrm flipH="1">
              <a:off x="1650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 flipH="1">
              <a:off x="1650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>
              <a:off x="2585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>
              <a:off x="2585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3" name="Line 28"/>
            <p:cNvSpPr>
              <a:spLocks noChangeShapeType="1"/>
            </p:cNvSpPr>
            <p:nvPr/>
          </p:nvSpPr>
          <p:spPr bwMode="auto">
            <a:xfrm>
              <a:off x="2585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4" name="Line 29"/>
            <p:cNvSpPr>
              <a:spLocks noChangeShapeType="1"/>
            </p:cNvSpPr>
            <p:nvPr/>
          </p:nvSpPr>
          <p:spPr bwMode="auto">
            <a:xfrm>
              <a:off x="2071" y="4103"/>
              <a:ext cx="0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5" name="Freeform 30"/>
            <p:cNvSpPr>
              <a:spLocks/>
            </p:cNvSpPr>
            <p:nvPr/>
          </p:nvSpPr>
          <p:spPr bwMode="auto">
            <a:xfrm>
              <a:off x="2084" y="4088"/>
              <a:ext cx="148" cy="199"/>
            </a:xfrm>
            <a:custGeom>
              <a:avLst/>
              <a:gdLst/>
              <a:ahLst/>
              <a:cxnLst>
                <a:cxn ang="0">
                  <a:pos x="0" y="199"/>
                </a:cxn>
                <a:cxn ang="0">
                  <a:pos x="0" y="30"/>
                </a:cxn>
                <a:cxn ang="0">
                  <a:pos x="0" y="22"/>
                </a:cxn>
                <a:cxn ang="0">
                  <a:pos x="7" y="22"/>
                </a:cxn>
                <a:cxn ang="0">
                  <a:pos x="7" y="15"/>
                </a:cxn>
                <a:cxn ang="0">
                  <a:pos x="15" y="15"/>
                </a:cxn>
                <a:cxn ang="0">
                  <a:pos x="22" y="22"/>
                </a:cxn>
                <a:cxn ang="0">
                  <a:pos x="22" y="15"/>
                </a:cxn>
                <a:cxn ang="0">
                  <a:pos x="22" y="15"/>
                </a:cxn>
                <a:cxn ang="0">
                  <a:pos x="29" y="15"/>
                </a:cxn>
                <a:cxn ang="0">
                  <a:pos x="29" y="22"/>
                </a:cxn>
                <a:cxn ang="0">
                  <a:pos x="29" y="15"/>
                </a:cxn>
                <a:cxn ang="0">
                  <a:pos x="44" y="8"/>
                </a:cxn>
                <a:cxn ang="0">
                  <a:pos x="44" y="15"/>
                </a:cxn>
                <a:cxn ang="0">
                  <a:pos x="44" y="8"/>
                </a:cxn>
                <a:cxn ang="0">
                  <a:pos x="44" y="0"/>
                </a:cxn>
                <a:cxn ang="0">
                  <a:pos x="59" y="8"/>
                </a:cxn>
                <a:cxn ang="0">
                  <a:pos x="59" y="15"/>
                </a:cxn>
                <a:cxn ang="0">
                  <a:pos x="74" y="0"/>
                </a:cxn>
                <a:cxn ang="0">
                  <a:pos x="81" y="8"/>
                </a:cxn>
                <a:cxn ang="0">
                  <a:pos x="88" y="15"/>
                </a:cxn>
                <a:cxn ang="0">
                  <a:pos x="88" y="8"/>
                </a:cxn>
                <a:cxn ang="0">
                  <a:pos x="103" y="8"/>
                </a:cxn>
                <a:cxn ang="0">
                  <a:pos x="103" y="15"/>
                </a:cxn>
                <a:cxn ang="0">
                  <a:pos x="103" y="8"/>
                </a:cxn>
                <a:cxn ang="0">
                  <a:pos x="110" y="15"/>
                </a:cxn>
                <a:cxn ang="0">
                  <a:pos x="125" y="15"/>
                </a:cxn>
                <a:cxn ang="0">
                  <a:pos x="125" y="22"/>
                </a:cxn>
                <a:cxn ang="0">
                  <a:pos x="125" y="15"/>
                </a:cxn>
                <a:cxn ang="0">
                  <a:pos x="132" y="15"/>
                </a:cxn>
                <a:cxn ang="0">
                  <a:pos x="132" y="22"/>
                </a:cxn>
                <a:cxn ang="0">
                  <a:pos x="140" y="15"/>
                </a:cxn>
                <a:cxn ang="0">
                  <a:pos x="147" y="22"/>
                </a:cxn>
                <a:cxn ang="0">
                  <a:pos x="147" y="199"/>
                </a:cxn>
              </a:cxnLst>
              <a:rect l="0" t="0" r="r" b="b"/>
              <a:pathLst>
                <a:path w="147" h="199">
                  <a:moveTo>
                    <a:pt x="0" y="199"/>
                  </a:moveTo>
                  <a:lnTo>
                    <a:pt x="0" y="30"/>
                  </a:lnTo>
                  <a:lnTo>
                    <a:pt x="0" y="22"/>
                  </a:lnTo>
                  <a:lnTo>
                    <a:pt x="7" y="22"/>
                  </a:lnTo>
                  <a:lnTo>
                    <a:pt x="7" y="15"/>
                  </a:lnTo>
                  <a:lnTo>
                    <a:pt x="15" y="15"/>
                  </a:lnTo>
                  <a:lnTo>
                    <a:pt x="22" y="22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9" y="15"/>
                  </a:lnTo>
                  <a:lnTo>
                    <a:pt x="29" y="22"/>
                  </a:lnTo>
                  <a:lnTo>
                    <a:pt x="29" y="15"/>
                  </a:lnTo>
                  <a:lnTo>
                    <a:pt x="44" y="8"/>
                  </a:lnTo>
                  <a:lnTo>
                    <a:pt x="44" y="15"/>
                  </a:lnTo>
                  <a:lnTo>
                    <a:pt x="44" y="8"/>
                  </a:lnTo>
                  <a:lnTo>
                    <a:pt x="44" y="0"/>
                  </a:lnTo>
                  <a:lnTo>
                    <a:pt x="59" y="8"/>
                  </a:lnTo>
                  <a:lnTo>
                    <a:pt x="59" y="15"/>
                  </a:lnTo>
                  <a:lnTo>
                    <a:pt x="74" y="0"/>
                  </a:lnTo>
                  <a:lnTo>
                    <a:pt x="81" y="8"/>
                  </a:lnTo>
                  <a:lnTo>
                    <a:pt x="88" y="15"/>
                  </a:lnTo>
                  <a:lnTo>
                    <a:pt x="88" y="8"/>
                  </a:lnTo>
                  <a:lnTo>
                    <a:pt x="103" y="8"/>
                  </a:lnTo>
                  <a:lnTo>
                    <a:pt x="103" y="15"/>
                  </a:lnTo>
                  <a:lnTo>
                    <a:pt x="103" y="8"/>
                  </a:lnTo>
                  <a:lnTo>
                    <a:pt x="110" y="15"/>
                  </a:lnTo>
                  <a:lnTo>
                    <a:pt x="125" y="15"/>
                  </a:lnTo>
                  <a:lnTo>
                    <a:pt x="125" y="22"/>
                  </a:lnTo>
                  <a:lnTo>
                    <a:pt x="125" y="15"/>
                  </a:lnTo>
                  <a:lnTo>
                    <a:pt x="132" y="15"/>
                  </a:lnTo>
                  <a:lnTo>
                    <a:pt x="132" y="22"/>
                  </a:lnTo>
                  <a:lnTo>
                    <a:pt x="140" y="15"/>
                  </a:lnTo>
                  <a:lnTo>
                    <a:pt x="147" y="22"/>
                  </a:lnTo>
                  <a:lnTo>
                    <a:pt x="147" y="19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 flipV="1">
              <a:off x="2240" y="4103"/>
              <a:ext cx="2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7" name="Freeform 32"/>
            <p:cNvSpPr>
              <a:spLocks/>
            </p:cNvSpPr>
            <p:nvPr/>
          </p:nvSpPr>
          <p:spPr bwMode="auto">
            <a:xfrm>
              <a:off x="2071" y="4073"/>
              <a:ext cx="176" cy="30"/>
            </a:xfrm>
            <a:custGeom>
              <a:avLst/>
              <a:gdLst/>
              <a:ahLst/>
              <a:cxnLst>
                <a:cxn ang="0">
                  <a:pos x="177" y="30"/>
                </a:cxn>
                <a:cxn ang="0">
                  <a:pos x="89" y="0"/>
                </a:cxn>
                <a:cxn ang="0">
                  <a:pos x="0" y="30"/>
                </a:cxn>
              </a:cxnLst>
              <a:rect l="0" t="0" r="r" b="b"/>
              <a:pathLst>
                <a:path w="177" h="30">
                  <a:moveTo>
                    <a:pt x="177" y="30"/>
                  </a:moveTo>
                  <a:lnTo>
                    <a:pt x="89" y="0"/>
                  </a:lnTo>
                  <a:lnTo>
                    <a:pt x="0" y="3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8" name="Rectangle 33"/>
            <p:cNvSpPr>
              <a:spLocks noChangeArrowheads="1"/>
            </p:cNvSpPr>
            <p:nvPr/>
          </p:nvSpPr>
          <p:spPr bwMode="auto">
            <a:xfrm>
              <a:off x="2159" y="4059"/>
              <a:ext cx="9" cy="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9" name="Freeform 34"/>
            <p:cNvSpPr>
              <a:spLocks/>
            </p:cNvSpPr>
            <p:nvPr/>
          </p:nvSpPr>
          <p:spPr bwMode="auto">
            <a:xfrm>
              <a:off x="2151" y="4051"/>
              <a:ext cx="15" cy="22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0" y="22"/>
                </a:cxn>
                <a:cxn ang="0">
                  <a:pos x="8" y="0"/>
                </a:cxn>
                <a:cxn ang="0">
                  <a:pos x="15" y="22"/>
                </a:cxn>
                <a:cxn ang="0">
                  <a:pos x="8" y="22"/>
                </a:cxn>
              </a:cxnLst>
              <a:rect l="0" t="0" r="r" b="b"/>
              <a:pathLst>
                <a:path w="15" h="22">
                  <a:moveTo>
                    <a:pt x="8" y="22"/>
                  </a:moveTo>
                  <a:lnTo>
                    <a:pt x="0" y="22"/>
                  </a:lnTo>
                  <a:lnTo>
                    <a:pt x="8" y="0"/>
                  </a:lnTo>
                  <a:lnTo>
                    <a:pt x="15" y="22"/>
                  </a:lnTo>
                  <a:lnTo>
                    <a:pt x="8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0" name="Line 35"/>
            <p:cNvSpPr>
              <a:spLocks noChangeShapeType="1"/>
            </p:cNvSpPr>
            <p:nvPr/>
          </p:nvSpPr>
          <p:spPr bwMode="auto">
            <a:xfrm flipV="1">
              <a:off x="2159" y="4007"/>
              <a:ext cx="3" cy="4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1" name="Freeform 36"/>
            <p:cNvSpPr>
              <a:spLocks/>
            </p:cNvSpPr>
            <p:nvPr/>
          </p:nvSpPr>
          <p:spPr bwMode="auto">
            <a:xfrm>
              <a:off x="2616" y="4096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2" name="Freeform 37"/>
            <p:cNvSpPr>
              <a:spLocks/>
            </p:cNvSpPr>
            <p:nvPr/>
          </p:nvSpPr>
          <p:spPr bwMode="auto">
            <a:xfrm>
              <a:off x="254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3" name="Freeform 38"/>
            <p:cNvSpPr>
              <a:spLocks/>
            </p:cNvSpPr>
            <p:nvPr/>
          </p:nvSpPr>
          <p:spPr bwMode="auto">
            <a:xfrm>
              <a:off x="2549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4" name="Line 39"/>
            <p:cNvSpPr>
              <a:spLocks noChangeShapeType="1"/>
            </p:cNvSpPr>
            <p:nvPr/>
          </p:nvSpPr>
          <p:spPr bwMode="auto">
            <a:xfrm flipV="1">
              <a:off x="2557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5" name="Freeform 40"/>
            <p:cNvSpPr>
              <a:spLocks/>
            </p:cNvSpPr>
            <p:nvPr/>
          </p:nvSpPr>
          <p:spPr bwMode="auto">
            <a:xfrm>
              <a:off x="2549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6" name="Freeform 41"/>
            <p:cNvSpPr>
              <a:spLocks/>
            </p:cNvSpPr>
            <p:nvPr/>
          </p:nvSpPr>
          <p:spPr bwMode="auto">
            <a:xfrm>
              <a:off x="2395" y="4235"/>
              <a:ext cx="36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15"/>
                </a:cxn>
                <a:cxn ang="0">
                  <a:pos x="30" y="8"/>
                </a:cxn>
                <a:cxn ang="0">
                  <a:pos x="22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15"/>
                  </a:lnTo>
                  <a:lnTo>
                    <a:pt x="30" y="8"/>
                  </a:lnTo>
                  <a:lnTo>
                    <a:pt x="22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7" name="Freeform 42"/>
            <p:cNvSpPr>
              <a:spLocks/>
            </p:cNvSpPr>
            <p:nvPr/>
          </p:nvSpPr>
          <p:spPr bwMode="auto">
            <a:xfrm>
              <a:off x="2143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0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8" name="Line 43"/>
            <p:cNvSpPr>
              <a:spLocks noChangeShapeType="1"/>
            </p:cNvSpPr>
            <p:nvPr/>
          </p:nvSpPr>
          <p:spPr bwMode="auto">
            <a:xfrm>
              <a:off x="2159" y="4235"/>
              <a:ext cx="3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9" name="Line 44"/>
            <p:cNvSpPr>
              <a:spLocks noChangeShapeType="1"/>
            </p:cNvSpPr>
            <p:nvPr/>
          </p:nvSpPr>
          <p:spPr bwMode="auto">
            <a:xfrm>
              <a:off x="2143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0" name="Line 45"/>
            <p:cNvSpPr>
              <a:spLocks noChangeShapeType="1"/>
            </p:cNvSpPr>
            <p:nvPr/>
          </p:nvSpPr>
          <p:spPr bwMode="auto">
            <a:xfrm>
              <a:off x="2143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1" name="Freeform 46"/>
            <p:cNvSpPr>
              <a:spLocks/>
            </p:cNvSpPr>
            <p:nvPr/>
          </p:nvSpPr>
          <p:spPr bwMode="auto">
            <a:xfrm>
              <a:off x="2107" y="4118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2" name="Freeform 47"/>
            <p:cNvSpPr>
              <a:spLocks/>
            </p:cNvSpPr>
            <p:nvPr/>
          </p:nvSpPr>
          <p:spPr bwMode="auto">
            <a:xfrm>
              <a:off x="2187" y="4118"/>
              <a:ext cx="15" cy="22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15" y="14"/>
                </a:cxn>
                <a:cxn ang="0">
                  <a:pos x="7" y="0"/>
                </a:cxn>
                <a:cxn ang="0">
                  <a:pos x="0" y="14"/>
                </a:cxn>
                <a:cxn ang="0">
                  <a:pos x="7" y="22"/>
                </a:cxn>
              </a:cxnLst>
              <a:rect l="0" t="0" r="r" b="b"/>
              <a:pathLst>
                <a:path w="15" h="22">
                  <a:moveTo>
                    <a:pt x="7" y="22"/>
                  </a:moveTo>
                  <a:lnTo>
                    <a:pt x="15" y="14"/>
                  </a:lnTo>
                  <a:lnTo>
                    <a:pt x="7" y="0"/>
                  </a:lnTo>
                  <a:lnTo>
                    <a:pt x="0" y="14"/>
                  </a:lnTo>
                  <a:lnTo>
                    <a:pt x="7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3" name="Freeform 48"/>
            <p:cNvSpPr>
              <a:spLocks/>
            </p:cNvSpPr>
            <p:nvPr/>
          </p:nvSpPr>
          <p:spPr bwMode="auto">
            <a:xfrm>
              <a:off x="2143" y="4103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5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5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4" name="Line 49"/>
            <p:cNvSpPr>
              <a:spLocks noChangeShapeType="1"/>
            </p:cNvSpPr>
            <p:nvPr/>
          </p:nvSpPr>
          <p:spPr bwMode="auto">
            <a:xfrm>
              <a:off x="2151" y="4103"/>
              <a:ext cx="1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5" name="Freeform 50"/>
            <p:cNvSpPr>
              <a:spLocks/>
            </p:cNvSpPr>
            <p:nvPr/>
          </p:nvSpPr>
          <p:spPr bwMode="auto">
            <a:xfrm>
              <a:off x="1886" y="4235"/>
              <a:ext cx="29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8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8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6" name="Freeform 51"/>
            <p:cNvSpPr>
              <a:spLocks/>
            </p:cNvSpPr>
            <p:nvPr/>
          </p:nvSpPr>
          <p:spPr bwMode="auto">
            <a:xfrm>
              <a:off x="1680" y="4096"/>
              <a:ext cx="21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7" name="Line 52"/>
            <p:cNvSpPr>
              <a:spLocks noChangeShapeType="1"/>
            </p:cNvSpPr>
            <p:nvPr/>
          </p:nvSpPr>
          <p:spPr bwMode="auto">
            <a:xfrm flipV="1">
              <a:off x="1695" y="3904"/>
              <a:ext cx="0" cy="11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8" name="Freeform 53"/>
            <p:cNvSpPr>
              <a:spLocks/>
            </p:cNvSpPr>
            <p:nvPr/>
          </p:nvSpPr>
          <p:spPr bwMode="auto">
            <a:xfrm>
              <a:off x="1658" y="3948"/>
              <a:ext cx="38" cy="6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7" y="45"/>
                </a:cxn>
                <a:cxn ang="0">
                  <a:pos x="22" y="23"/>
                </a:cxn>
                <a:cxn ang="0">
                  <a:pos x="37" y="0"/>
                </a:cxn>
              </a:cxnLst>
              <a:rect l="0" t="0" r="r" b="b"/>
              <a:pathLst>
                <a:path w="37" h="67">
                  <a:moveTo>
                    <a:pt x="0" y="67"/>
                  </a:moveTo>
                  <a:lnTo>
                    <a:pt x="7" y="45"/>
                  </a:lnTo>
                  <a:lnTo>
                    <a:pt x="22" y="23"/>
                  </a:lnTo>
                  <a:lnTo>
                    <a:pt x="3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9" name="Freeform 54"/>
            <p:cNvSpPr>
              <a:spLocks/>
            </p:cNvSpPr>
            <p:nvPr/>
          </p:nvSpPr>
          <p:spPr bwMode="auto">
            <a:xfrm>
              <a:off x="2616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0" name="Freeform 55"/>
            <p:cNvSpPr>
              <a:spLocks/>
            </p:cNvSpPr>
            <p:nvPr/>
          </p:nvSpPr>
          <p:spPr bwMode="auto">
            <a:xfrm>
              <a:off x="2616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1" name="Line 56"/>
            <p:cNvSpPr>
              <a:spLocks noChangeShapeType="1"/>
            </p:cNvSpPr>
            <p:nvPr/>
          </p:nvSpPr>
          <p:spPr bwMode="auto">
            <a:xfrm flipV="1">
              <a:off x="2622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2" name="Freeform 57"/>
            <p:cNvSpPr>
              <a:spLocks/>
            </p:cNvSpPr>
            <p:nvPr/>
          </p:nvSpPr>
          <p:spPr bwMode="auto">
            <a:xfrm>
              <a:off x="261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3" name="Freeform 58"/>
            <p:cNvSpPr>
              <a:spLocks/>
            </p:cNvSpPr>
            <p:nvPr/>
          </p:nvSpPr>
          <p:spPr bwMode="auto">
            <a:xfrm>
              <a:off x="2513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4" name="Freeform 59"/>
            <p:cNvSpPr>
              <a:spLocks/>
            </p:cNvSpPr>
            <p:nvPr/>
          </p:nvSpPr>
          <p:spPr bwMode="auto">
            <a:xfrm>
              <a:off x="2513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5" name="Line 60"/>
            <p:cNvSpPr>
              <a:spLocks noChangeShapeType="1"/>
            </p:cNvSpPr>
            <p:nvPr/>
          </p:nvSpPr>
          <p:spPr bwMode="auto">
            <a:xfrm flipV="1">
              <a:off x="251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6" name="Freeform 61"/>
            <p:cNvSpPr>
              <a:spLocks/>
            </p:cNvSpPr>
            <p:nvPr/>
          </p:nvSpPr>
          <p:spPr bwMode="auto">
            <a:xfrm>
              <a:off x="2513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7" name="Freeform 62"/>
            <p:cNvSpPr>
              <a:spLocks/>
            </p:cNvSpPr>
            <p:nvPr/>
          </p:nvSpPr>
          <p:spPr bwMode="auto">
            <a:xfrm>
              <a:off x="2475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8" name="Freeform 63"/>
            <p:cNvSpPr>
              <a:spLocks/>
            </p:cNvSpPr>
            <p:nvPr/>
          </p:nvSpPr>
          <p:spPr bwMode="auto">
            <a:xfrm>
              <a:off x="247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9" name="Line 64"/>
            <p:cNvSpPr>
              <a:spLocks noChangeShapeType="1"/>
            </p:cNvSpPr>
            <p:nvPr/>
          </p:nvSpPr>
          <p:spPr bwMode="auto">
            <a:xfrm flipV="1">
              <a:off x="2482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0" name="Freeform 65"/>
            <p:cNvSpPr>
              <a:spLocks/>
            </p:cNvSpPr>
            <p:nvPr/>
          </p:nvSpPr>
          <p:spPr bwMode="auto">
            <a:xfrm>
              <a:off x="247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1" name="Freeform 66"/>
            <p:cNvSpPr>
              <a:spLocks/>
            </p:cNvSpPr>
            <p:nvPr/>
          </p:nvSpPr>
          <p:spPr bwMode="auto">
            <a:xfrm>
              <a:off x="243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2" name="Freeform 67"/>
            <p:cNvSpPr>
              <a:spLocks/>
            </p:cNvSpPr>
            <p:nvPr/>
          </p:nvSpPr>
          <p:spPr bwMode="auto">
            <a:xfrm>
              <a:off x="2438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3" name="Line 68"/>
            <p:cNvSpPr>
              <a:spLocks noChangeShapeType="1"/>
            </p:cNvSpPr>
            <p:nvPr/>
          </p:nvSpPr>
          <p:spPr bwMode="auto">
            <a:xfrm flipV="1">
              <a:off x="244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4" name="Freeform 69"/>
            <p:cNvSpPr>
              <a:spLocks/>
            </p:cNvSpPr>
            <p:nvPr/>
          </p:nvSpPr>
          <p:spPr bwMode="auto">
            <a:xfrm>
              <a:off x="2438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5" name="Freeform 70"/>
            <p:cNvSpPr>
              <a:spLocks/>
            </p:cNvSpPr>
            <p:nvPr/>
          </p:nvSpPr>
          <p:spPr bwMode="auto">
            <a:xfrm>
              <a:off x="2402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6" name="Freeform 71"/>
            <p:cNvSpPr>
              <a:spLocks/>
            </p:cNvSpPr>
            <p:nvPr/>
          </p:nvSpPr>
          <p:spPr bwMode="auto">
            <a:xfrm>
              <a:off x="240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7" name="Line 72"/>
            <p:cNvSpPr>
              <a:spLocks noChangeShapeType="1"/>
            </p:cNvSpPr>
            <p:nvPr/>
          </p:nvSpPr>
          <p:spPr bwMode="auto">
            <a:xfrm flipV="1">
              <a:off x="2410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237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9" name="Freeform 74"/>
            <p:cNvSpPr>
              <a:spLocks/>
            </p:cNvSpPr>
            <p:nvPr/>
          </p:nvSpPr>
          <p:spPr bwMode="auto">
            <a:xfrm>
              <a:off x="2364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0" name="Line 75"/>
            <p:cNvSpPr>
              <a:spLocks noChangeShapeType="1"/>
            </p:cNvSpPr>
            <p:nvPr/>
          </p:nvSpPr>
          <p:spPr bwMode="auto">
            <a:xfrm flipV="1">
              <a:off x="2379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1" name="Freeform 76"/>
            <p:cNvSpPr>
              <a:spLocks/>
            </p:cNvSpPr>
            <p:nvPr/>
          </p:nvSpPr>
          <p:spPr bwMode="auto">
            <a:xfrm>
              <a:off x="2364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2" name="Freeform 77"/>
            <p:cNvSpPr>
              <a:spLocks/>
            </p:cNvSpPr>
            <p:nvPr/>
          </p:nvSpPr>
          <p:spPr bwMode="auto">
            <a:xfrm>
              <a:off x="233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3" name="Freeform 78"/>
            <p:cNvSpPr>
              <a:spLocks/>
            </p:cNvSpPr>
            <p:nvPr/>
          </p:nvSpPr>
          <p:spPr bwMode="auto">
            <a:xfrm>
              <a:off x="2328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4" name="Line 79"/>
            <p:cNvSpPr>
              <a:spLocks noChangeShapeType="1"/>
            </p:cNvSpPr>
            <p:nvPr/>
          </p:nvSpPr>
          <p:spPr bwMode="auto">
            <a:xfrm flipV="1">
              <a:off x="234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5" name="Freeform 80"/>
            <p:cNvSpPr>
              <a:spLocks/>
            </p:cNvSpPr>
            <p:nvPr/>
          </p:nvSpPr>
          <p:spPr bwMode="auto">
            <a:xfrm>
              <a:off x="2328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6" name="Freeform 81"/>
            <p:cNvSpPr>
              <a:spLocks/>
            </p:cNvSpPr>
            <p:nvPr/>
          </p:nvSpPr>
          <p:spPr bwMode="auto">
            <a:xfrm>
              <a:off x="229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7" name="Freeform 82"/>
            <p:cNvSpPr>
              <a:spLocks/>
            </p:cNvSpPr>
            <p:nvPr/>
          </p:nvSpPr>
          <p:spPr bwMode="auto">
            <a:xfrm>
              <a:off x="2298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8" name="Line 83"/>
            <p:cNvSpPr>
              <a:spLocks noChangeShapeType="1"/>
            </p:cNvSpPr>
            <p:nvPr/>
          </p:nvSpPr>
          <p:spPr bwMode="auto">
            <a:xfrm flipV="1">
              <a:off x="2305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9" name="Freeform 84"/>
            <p:cNvSpPr>
              <a:spLocks/>
            </p:cNvSpPr>
            <p:nvPr/>
          </p:nvSpPr>
          <p:spPr bwMode="auto">
            <a:xfrm>
              <a:off x="2298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0" name="Freeform 85"/>
            <p:cNvSpPr>
              <a:spLocks/>
            </p:cNvSpPr>
            <p:nvPr/>
          </p:nvSpPr>
          <p:spPr bwMode="auto">
            <a:xfrm>
              <a:off x="226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1" name="Freeform 86"/>
            <p:cNvSpPr>
              <a:spLocks/>
            </p:cNvSpPr>
            <p:nvPr/>
          </p:nvSpPr>
          <p:spPr bwMode="auto">
            <a:xfrm>
              <a:off x="226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2" name="Line 87"/>
            <p:cNvSpPr>
              <a:spLocks noChangeShapeType="1"/>
            </p:cNvSpPr>
            <p:nvPr/>
          </p:nvSpPr>
          <p:spPr bwMode="auto">
            <a:xfrm flipV="1">
              <a:off x="2269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3" name="Freeform 88"/>
            <p:cNvSpPr>
              <a:spLocks/>
            </p:cNvSpPr>
            <p:nvPr/>
          </p:nvSpPr>
          <p:spPr bwMode="auto">
            <a:xfrm>
              <a:off x="2261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4" name="Freeform 89"/>
            <p:cNvSpPr>
              <a:spLocks/>
            </p:cNvSpPr>
            <p:nvPr/>
          </p:nvSpPr>
          <p:spPr bwMode="auto">
            <a:xfrm>
              <a:off x="204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5" name="Freeform 90"/>
            <p:cNvSpPr>
              <a:spLocks/>
            </p:cNvSpPr>
            <p:nvPr/>
          </p:nvSpPr>
          <p:spPr bwMode="auto">
            <a:xfrm>
              <a:off x="204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6" name="Line 91"/>
            <p:cNvSpPr>
              <a:spLocks noChangeShapeType="1"/>
            </p:cNvSpPr>
            <p:nvPr/>
          </p:nvSpPr>
          <p:spPr bwMode="auto">
            <a:xfrm flipV="1">
              <a:off x="2048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7" name="Freeform 92"/>
            <p:cNvSpPr>
              <a:spLocks/>
            </p:cNvSpPr>
            <p:nvPr/>
          </p:nvSpPr>
          <p:spPr bwMode="auto">
            <a:xfrm>
              <a:off x="204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8" name="Freeform 93"/>
            <p:cNvSpPr>
              <a:spLocks/>
            </p:cNvSpPr>
            <p:nvPr/>
          </p:nvSpPr>
          <p:spPr bwMode="auto">
            <a:xfrm>
              <a:off x="2004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9" name="Freeform 94"/>
            <p:cNvSpPr>
              <a:spLocks/>
            </p:cNvSpPr>
            <p:nvPr/>
          </p:nvSpPr>
          <p:spPr bwMode="auto">
            <a:xfrm>
              <a:off x="2004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0" name="Line 95"/>
            <p:cNvSpPr>
              <a:spLocks noChangeShapeType="1"/>
            </p:cNvSpPr>
            <p:nvPr/>
          </p:nvSpPr>
          <p:spPr bwMode="auto">
            <a:xfrm flipV="1">
              <a:off x="2012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1" name="Freeform 96"/>
            <p:cNvSpPr>
              <a:spLocks/>
            </p:cNvSpPr>
            <p:nvPr/>
          </p:nvSpPr>
          <p:spPr bwMode="auto">
            <a:xfrm>
              <a:off x="2004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2" name="Freeform 97"/>
            <p:cNvSpPr>
              <a:spLocks/>
            </p:cNvSpPr>
            <p:nvPr/>
          </p:nvSpPr>
          <p:spPr bwMode="auto">
            <a:xfrm>
              <a:off x="196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3" name="Freeform 98"/>
            <p:cNvSpPr>
              <a:spLocks/>
            </p:cNvSpPr>
            <p:nvPr/>
          </p:nvSpPr>
          <p:spPr bwMode="auto">
            <a:xfrm>
              <a:off x="1966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4" name="Line 99"/>
            <p:cNvSpPr>
              <a:spLocks noChangeShapeType="1"/>
            </p:cNvSpPr>
            <p:nvPr/>
          </p:nvSpPr>
          <p:spPr bwMode="auto">
            <a:xfrm flipV="1">
              <a:off x="1974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5" name="Freeform 100"/>
            <p:cNvSpPr>
              <a:spLocks/>
            </p:cNvSpPr>
            <p:nvPr/>
          </p:nvSpPr>
          <p:spPr bwMode="auto">
            <a:xfrm>
              <a:off x="1966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6" name="Freeform 101"/>
            <p:cNvSpPr>
              <a:spLocks/>
            </p:cNvSpPr>
            <p:nvPr/>
          </p:nvSpPr>
          <p:spPr bwMode="auto">
            <a:xfrm>
              <a:off x="193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7" name="Freeform 102"/>
            <p:cNvSpPr>
              <a:spLocks/>
            </p:cNvSpPr>
            <p:nvPr/>
          </p:nvSpPr>
          <p:spPr bwMode="auto">
            <a:xfrm>
              <a:off x="193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8" name="Line 103"/>
            <p:cNvSpPr>
              <a:spLocks noChangeShapeType="1"/>
            </p:cNvSpPr>
            <p:nvPr/>
          </p:nvSpPr>
          <p:spPr bwMode="auto">
            <a:xfrm flipV="1">
              <a:off x="1938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9" name="Freeform 104"/>
            <p:cNvSpPr>
              <a:spLocks/>
            </p:cNvSpPr>
            <p:nvPr/>
          </p:nvSpPr>
          <p:spPr bwMode="auto">
            <a:xfrm>
              <a:off x="193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0" name="Freeform 105"/>
            <p:cNvSpPr>
              <a:spLocks/>
            </p:cNvSpPr>
            <p:nvPr/>
          </p:nvSpPr>
          <p:spPr bwMode="auto">
            <a:xfrm>
              <a:off x="189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1" name="Freeform 106"/>
            <p:cNvSpPr>
              <a:spLocks/>
            </p:cNvSpPr>
            <p:nvPr/>
          </p:nvSpPr>
          <p:spPr bwMode="auto">
            <a:xfrm>
              <a:off x="189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2" name="Line 107"/>
            <p:cNvSpPr>
              <a:spLocks noChangeShapeType="1"/>
            </p:cNvSpPr>
            <p:nvPr/>
          </p:nvSpPr>
          <p:spPr bwMode="auto">
            <a:xfrm flipV="1">
              <a:off x="190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3" name="Freeform 108"/>
            <p:cNvSpPr>
              <a:spLocks/>
            </p:cNvSpPr>
            <p:nvPr/>
          </p:nvSpPr>
          <p:spPr bwMode="auto">
            <a:xfrm>
              <a:off x="1857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4" name="Freeform 109"/>
            <p:cNvSpPr>
              <a:spLocks/>
            </p:cNvSpPr>
            <p:nvPr/>
          </p:nvSpPr>
          <p:spPr bwMode="auto">
            <a:xfrm>
              <a:off x="1857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5" name="Line 110"/>
            <p:cNvSpPr>
              <a:spLocks noChangeShapeType="1"/>
            </p:cNvSpPr>
            <p:nvPr/>
          </p:nvSpPr>
          <p:spPr bwMode="auto">
            <a:xfrm flipV="1">
              <a:off x="186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6" name="Freeform 111"/>
            <p:cNvSpPr>
              <a:spLocks/>
            </p:cNvSpPr>
            <p:nvPr/>
          </p:nvSpPr>
          <p:spPr bwMode="auto">
            <a:xfrm>
              <a:off x="1857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7" name="Freeform 112"/>
            <p:cNvSpPr>
              <a:spLocks/>
            </p:cNvSpPr>
            <p:nvPr/>
          </p:nvSpPr>
          <p:spPr bwMode="auto">
            <a:xfrm>
              <a:off x="182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" name="Freeform 113"/>
            <p:cNvSpPr>
              <a:spLocks/>
            </p:cNvSpPr>
            <p:nvPr/>
          </p:nvSpPr>
          <p:spPr bwMode="auto">
            <a:xfrm>
              <a:off x="1820" y="4191"/>
              <a:ext cx="2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" name="Line 114"/>
            <p:cNvSpPr>
              <a:spLocks noChangeShapeType="1"/>
            </p:cNvSpPr>
            <p:nvPr/>
          </p:nvSpPr>
          <p:spPr bwMode="auto">
            <a:xfrm flipV="1">
              <a:off x="182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0" name="Freeform 115"/>
            <p:cNvSpPr>
              <a:spLocks/>
            </p:cNvSpPr>
            <p:nvPr/>
          </p:nvSpPr>
          <p:spPr bwMode="auto">
            <a:xfrm>
              <a:off x="1820" y="4243"/>
              <a:ext cx="2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1" name="Freeform 116"/>
            <p:cNvSpPr>
              <a:spLocks/>
            </p:cNvSpPr>
            <p:nvPr/>
          </p:nvSpPr>
          <p:spPr bwMode="auto">
            <a:xfrm>
              <a:off x="1791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" name="Freeform 117"/>
            <p:cNvSpPr>
              <a:spLocks/>
            </p:cNvSpPr>
            <p:nvPr/>
          </p:nvSpPr>
          <p:spPr bwMode="auto">
            <a:xfrm>
              <a:off x="1783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3" name="Line 118"/>
            <p:cNvSpPr>
              <a:spLocks noChangeShapeType="1"/>
            </p:cNvSpPr>
            <p:nvPr/>
          </p:nvSpPr>
          <p:spPr bwMode="auto">
            <a:xfrm flipV="1">
              <a:off x="1791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4" name="Freeform 119"/>
            <p:cNvSpPr>
              <a:spLocks/>
            </p:cNvSpPr>
            <p:nvPr/>
          </p:nvSpPr>
          <p:spPr bwMode="auto">
            <a:xfrm>
              <a:off x="1783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" name="Freeform 120"/>
            <p:cNvSpPr>
              <a:spLocks/>
            </p:cNvSpPr>
            <p:nvPr/>
          </p:nvSpPr>
          <p:spPr bwMode="auto">
            <a:xfrm>
              <a:off x="1753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" name="Freeform 121"/>
            <p:cNvSpPr>
              <a:spLocks/>
            </p:cNvSpPr>
            <p:nvPr/>
          </p:nvSpPr>
          <p:spPr bwMode="auto">
            <a:xfrm>
              <a:off x="174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7" name="Line 122"/>
            <p:cNvSpPr>
              <a:spLocks noChangeShapeType="1"/>
            </p:cNvSpPr>
            <p:nvPr/>
          </p:nvSpPr>
          <p:spPr bwMode="auto">
            <a:xfrm flipV="1">
              <a:off x="176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8" name="Freeform 123"/>
            <p:cNvSpPr>
              <a:spLocks/>
            </p:cNvSpPr>
            <p:nvPr/>
          </p:nvSpPr>
          <p:spPr bwMode="auto">
            <a:xfrm>
              <a:off x="174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9" name="Freeform 124"/>
            <p:cNvSpPr>
              <a:spLocks/>
            </p:cNvSpPr>
            <p:nvPr/>
          </p:nvSpPr>
          <p:spPr bwMode="auto">
            <a:xfrm>
              <a:off x="1686" y="4147"/>
              <a:ext cx="9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0" name="Freeform 125"/>
            <p:cNvSpPr>
              <a:spLocks/>
            </p:cNvSpPr>
            <p:nvPr/>
          </p:nvSpPr>
          <p:spPr bwMode="auto">
            <a:xfrm>
              <a:off x="1680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1" name="Line 126"/>
            <p:cNvSpPr>
              <a:spLocks noChangeShapeType="1"/>
            </p:cNvSpPr>
            <p:nvPr/>
          </p:nvSpPr>
          <p:spPr bwMode="auto">
            <a:xfrm flipV="1">
              <a:off x="1695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2" name="Freeform 127"/>
            <p:cNvSpPr>
              <a:spLocks/>
            </p:cNvSpPr>
            <p:nvPr/>
          </p:nvSpPr>
          <p:spPr bwMode="auto">
            <a:xfrm>
              <a:off x="1680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3" name="Freeform 128"/>
            <p:cNvSpPr>
              <a:spLocks/>
            </p:cNvSpPr>
            <p:nvPr/>
          </p:nvSpPr>
          <p:spPr bwMode="auto">
            <a:xfrm>
              <a:off x="1695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4" y="30"/>
                </a:cxn>
                <a:cxn ang="0">
                  <a:pos x="14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4" h="30">
                  <a:moveTo>
                    <a:pt x="0" y="30"/>
                  </a:moveTo>
                  <a:lnTo>
                    <a:pt x="14" y="30"/>
                  </a:lnTo>
                  <a:lnTo>
                    <a:pt x="14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4" name="Freeform 129"/>
            <p:cNvSpPr>
              <a:spLocks/>
            </p:cNvSpPr>
            <p:nvPr/>
          </p:nvSpPr>
          <p:spPr bwMode="auto">
            <a:xfrm>
              <a:off x="1686" y="4051"/>
              <a:ext cx="9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8" h="30">
                  <a:moveTo>
                    <a:pt x="0" y="30"/>
                  </a:moveTo>
                  <a:lnTo>
                    <a:pt x="8" y="30"/>
                  </a:lnTo>
                  <a:lnTo>
                    <a:pt x="8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5" name="Freeform 130"/>
            <p:cNvSpPr>
              <a:spLocks/>
            </p:cNvSpPr>
            <p:nvPr/>
          </p:nvSpPr>
          <p:spPr bwMode="auto">
            <a:xfrm>
              <a:off x="1673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6" name="Freeform 131"/>
            <p:cNvSpPr>
              <a:spLocks/>
            </p:cNvSpPr>
            <p:nvPr/>
          </p:nvSpPr>
          <p:spPr bwMode="auto">
            <a:xfrm>
              <a:off x="2631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7" name="Freeform 132"/>
            <p:cNvSpPr>
              <a:spLocks/>
            </p:cNvSpPr>
            <p:nvPr/>
          </p:nvSpPr>
          <p:spPr bwMode="auto">
            <a:xfrm>
              <a:off x="2616" y="4051"/>
              <a:ext cx="15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8" name="Freeform 133"/>
            <p:cNvSpPr>
              <a:spLocks/>
            </p:cNvSpPr>
            <p:nvPr/>
          </p:nvSpPr>
          <p:spPr bwMode="auto">
            <a:xfrm>
              <a:off x="2608" y="4051"/>
              <a:ext cx="8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7" h="30">
                  <a:moveTo>
                    <a:pt x="0" y="30"/>
                  </a:moveTo>
                  <a:lnTo>
                    <a:pt x="7" y="30"/>
                  </a:lnTo>
                  <a:lnTo>
                    <a:pt x="7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9" name="Freeform 134"/>
            <p:cNvSpPr>
              <a:spLocks/>
            </p:cNvSpPr>
            <p:nvPr/>
          </p:nvSpPr>
          <p:spPr bwMode="auto">
            <a:xfrm>
              <a:off x="220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0" name="Freeform 135"/>
            <p:cNvSpPr>
              <a:spLocks/>
            </p:cNvSpPr>
            <p:nvPr/>
          </p:nvSpPr>
          <p:spPr bwMode="auto">
            <a:xfrm>
              <a:off x="219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1" name="Line 136"/>
            <p:cNvSpPr>
              <a:spLocks noChangeShapeType="1"/>
            </p:cNvSpPr>
            <p:nvPr/>
          </p:nvSpPr>
          <p:spPr bwMode="auto">
            <a:xfrm flipV="1">
              <a:off x="221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2" name="Freeform 137"/>
            <p:cNvSpPr>
              <a:spLocks/>
            </p:cNvSpPr>
            <p:nvPr/>
          </p:nvSpPr>
          <p:spPr bwMode="auto">
            <a:xfrm>
              <a:off x="217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3" name="Freeform 138"/>
            <p:cNvSpPr>
              <a:spLocks/>
            </p:cNvSpPr>
            <p:nvPr/>
          </p:nvSpPr>
          <p:spPr bwMode="auto">
            <a:xfrm>
              <a:off x="217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4" name="Line 139"/>
            <p:cNvSpPr>
              <a:spLocks noChangeShapeType="1"/>
            </p:cNvSpPr>
            <p:nvPr/>
          </p:nvSpPr>
          <p:spPr bwMode="auto">
            <a:xfrm flipV="1">
              <a:off x="218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5" name="Freeform 140"/>
            <p:cNvSpPr>
              <a:spLocks/>
            </p:cNvSpPr>
            <p:nvPr/>
          </p:nvSpPr>
          <p:spPr bwMode="auto">
            <a:xfrm>
              <a:off x="215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6" name="Freeform 141"/>
            <p:cNvSpPr>
              <a:spLocks/>
            </p:cNvSpPr>
            <p:nvPr/>
          </p:nvSpPr>
          <p:spPr bwMode="auto">
            <a:xfrm>
              <a:off x="215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7" name="Line 142"/>
            <p:cNvSpPr>
              <a:spLocks noChangeShapeType="1"/>
            </p:cNvSpPr>
            <p:nvPr/>
          </p:nvSpPr>
          <p:spPr bwMode="auto">
            <a:xfrm flipV="1">
              <a:off x="215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8" name="Freeform 143"/>
            <p:cNvSpPr>
              <a:spLocks/>
            </p:cNvSpPr>
            <p:nvPr/>
          </p:nvSpPr>
          <p:spPr bwMode="auto">
            <a:xfrm>
              <a:off x="2130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9" name="Freeform 144"/>
            <p:cNvSpPr>
              <a:spLocks/>
            </p:cNvSpPr>
            <p:nvPr/>
          </p:nvSpPr>
          <p:spPr bwMode="auto">
            <a:xfrm>
              <a:off x="212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0" name="Line 145"/>
            <p:cNvSpPr>
              <a:spLocks noChangeShapeType="1"/>
            </p:cNvSpPr>
            <p:nvPr/>
          </p:nvSpPr>
          <p:spPr bwMode="auto">
            <a:xfrm flipV="1">
              <a:off x="213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1" name="Freeform 146"/>
            <p:cNvSpPr>
              <a:spLocks/>
            </p:cNvSpPr>
            <p:nvPr/>
          </p:nvSpPr>
          <p:spPr bwMode="auto">
            <a:xfrm>
              <a:off x="209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2" name="Freeform 147"/>
            <p:cNvSpPr>
              <a:spLocks/>
            </p:cNvSpPr>
            <p:nvPr/>
          </p:nvSpPr>
          <p:spPr bwMode="auto">
            <a:xfrm>
              <a:off x="2099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3" name="Line 148"/>
            <p:cNvSpPr>
              <a:spLocks noChangeShapeType="1"/>
            </p:cNvSpPr>
            <p:nvPr/>
          </p:nvSpPr>
          <p:spPr bwMode="auto">
            <a:xfrm flipV="1">
              <a:off x="210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4" name="Rectangle 149"/>
            <p:cNvSpPr>
              <a:spLocks noChangeArrowheads="1"/>
            </p:cNvSpPr>
            <p:nvPr/>
          </p:nvSpPr>
          <p:spPr bwMode="auto">
            <a:xfrm>
              <a:off x="1686" y="3963"/>
              <a:ext cx="9" cy="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5" name="Freeform 150"/>
            <p:cNvSpPr>
              <a:spLocks/>
            </p:cNvSpPr>
            <p:nvPr/>
          </p:nvSpPr>
          <p:spPr bwMode="auto">
            <a:xfrm>
              <a:off x="1680" y="3956"/>
              <a:ext cx="21" cy="1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" y="7"/>
                </a:cxn>
                <a:cxn ang="0">
                  <a:pos x="0" y="15"/>
                </a:cxn>
                <a:cxn ang="0">
                  <a:pos x="15" y="7"/>
                </a:cxn>
                <a:cxn ang="0">
                  <a:pos x="22" y="15"/>
                </a:cxn>
                <a:cxn ang="0">
                  <a:pos x="15" y="7"/>
                </a:cxn>
                <a:cxn ang="0">
                  <a:pos x="15" y="0"/>
                </a:cxn>
              </a:cxnLst>
              <a:rect l="0" t="0" r="r" b="b"/>
              <a:pathLst>
                <a:path w="22" h="15">
                  <a:moveTo>
                    <a:pt x="15" y="0"/>
                  </a:moveTo>
                  <a:lnTo>
                    <a:pt x="7" y="7"/>
                  </a:lnTo>
                  <a:lnTo>
                    <a:pt x="0" y="15"/>
                  </a:lnTo>
                  <a:lnTo>
                    <a:pt x="15" y="7"/>
                  </a:lnTo>
                  <a:lnTo>
                    <a:pt x="22" y="15"/>
                  </a:lnTo>
                  <a:lnTo>
                    <a:pt x="15" y="7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6" name="Freeform 151"/>
            <p:cNvSpPr>
              <a:spLocks/>
            </p:cNvSpPr>
            <p:nvPr/>
          </p:nvSpPr>
          <p:spPr bwMode="auto">
            <a:xfrm>
              <a:off x="2187" y="4235"/>
              <a:ext cx="38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8"/>
                </a:cxn>
                <a:cxn ang="0">
                  <a:pos x="29" y="0"/>
                </a:cxn>
                <a:cxn ang="0">
                  <a:pos x="22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8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7" name="Line 152"/>
            <p:cNvSpPr>
              <a:spLocks noChangeShapeType="1"/>
            </p:cNvSpPr>
            <p:nvPr/>
          </p:nvSpPr>
          <p:spPr bwMode="auto">
            <a:xfrm>
              <a:off x="2210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8" name="Line 153"/>
            <p:cNvSpPr>
              <a:spLocks noChangeShapeType="1"/>
            </p:cNvSpPr>
            <p:nvPr/>
          </p:nvSpPr>
          <p:spPr bwMode="auto">
            <a:xfrm>
              <a:off x="2187" y="4272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9" name="Line 154"/>
            <p:cNvSpPr>
              <a:spLocks noChangeShapeType="1"/>
            </p:cNvSpPr>
            <p:nvPr/>
          </p:nvSpPr>
          <p:spPr bwMode="auto">
            <a:xfrm>
              <a:off x="2187" y="4250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0" name="Freeform 155"/>
            <p:cNvSpPr>
              <a:spLocks/>
            </p:cNvSpPr>
            <p:nvPr/>
          </p:nvSpPr>
          <p:spPr bwMode="auto">
            <a:xfrm>
              <a:off x="2092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0" y="52"/>
                </a:cxn>
                <a:cxn ang="0">
                  <a:pos x="30" y="8"/>
                </a:cxn>
                <a:cxn ang="0">
                  <a:pos x="30" y="0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0" h="52">
                  <a:moveTo>
                    <a:pt x="0" y="52"/>
                  </a:moveTo>
                  <a:lnTo>
                    <a:pt x="30" y="52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1" name="Line 156"/>
            <p:cNvSpPr>
              <a:spLocks noChangeShapeType="1"/>
            </p:cNvSpPr>
            <p:nvPr/>
          </p:nvSpPr>
          <p:spPr bwMode="auto">
            <a:xfrm>
              <a:off x="2107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2" name="Line 157"/>
            <p:cNvSpPr>
              <a:spLocks noChangeShapeType="1"/>
            </p:cNvSpPr>
            <p:nvPr/>
          </p:nvSpPr>
          <p:spPr bwMode="auto">
            <a:xfrm>
              <a:off x="2092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3" name="Line 158"/>
            <p:cNvSpPr>
              <a:spLocks noChangeShapeType="1"/>
            </p:cNvSpPr>
            <p:nvPr/>
          </p:nvSpPr>
          <p:spPr bwMode="auto">
            <a:xfrm>
              <a:off x="2092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4" name="Rectangle 159"/>
            <p:cNvSpPr>
              <a:spLocks noChangeArrowheads="1"/>
            </p:cNvSpPr>
            <p:nvPr/>
          </p:nvSpPr>
          <p:spPr bwMode="auto">
            <a:xfrm>
              <a:off x="2103" y="4223"/>
              <a:ext cx="18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5" name="Rectangle 160"/>
            <p:cNvSpPr>
              <a:spLocks noChangeArrowheads="1"/>
            </p:cNvSpPr>
            <p:nvPr/>
          </p:nvSpPr>
          <p:spPr bwMode="auto">
            <a:xfrm>
              <a:off x="2125" y="4223"/>
              <a:ext cx="15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6" name="Rectangle 161"/>
            <p:cNvSpPr>
              <a:spLocks noChangeArrowheads="1"/>
            </p:cNvSpPr>
            <p:nvPr/>
          </p:nvSpPr>
          <p:spPr bwMode="auto">
            <a:xfrm>
              <a:off x="2154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7" name="Rectangle 162"/>
            <p:cNvSpPr>
              <a:spLocks noChangeArrowheads="1"/>
            </p:cNvSpPr>
            <p:nvPr/>
          </p:nvSpPr>
          <p:spPr bwMode="auto">
            <a:xfrm>
              <a:off x="2177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8" name="Rectangle 163"/>
            <p:cNvSpPr>
              <a:spLocks noChangeArrowheads="1"/>
            </p:cNvSpPr>
            <p:nvPr/>
          </p:nvSpPr>
          <p:spPr bwMode="auto">
            <a:xfrm>
              <a:off x="2198" y="4223"/>
              <a:ext cx="17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159" name="Rectangle 164"/>
          <p:cNvSpPr>
            <a:spLocks noChangeArrowheads="1"/>
          </p:cNvSpPr>
          <p:nvPr userDrawn="1"/>
        </p:nvSpPr>
        <p:spPr bwMode="auto">
          <a:xfrm>
            <a:off x="2871788" y="1522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60" name="Rectangle 166"/>
          <p:cNvSpPr>
            <a:spLocks noChangeArrowheads="1"/>
          </p:cNvSpPr>
          <p:nvPr userDrawn="1"/>
        </p:nvSpPr>
        <p:spPr bwMode="auto">
          <a:xfrm>
            <a:off x="3573463" y="74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graphicFrame>
        <p:nvGraphicFramePr>
          <p:cNvPr id="161" name="Object 3"/>
          <p:cNvGraphicFramePr>
            <a:graphicFrameLocks noChangeAspect="1"/>
          </p:cNvGraphicFramePr>
          <p:nvPr/>
        </p:nvGraphicFramePr>
        <p:xfrm>
          <a:off x="3048000" y="0"/>
          <a:ext cx="6096000" cy="558800"/>
        </p:xfrm>
        <a:graphic>
          <a:graphicData uri="http://schemas.openxmlformats.org/presentationml/2006/ole">
            <p:oleObj spid="_x0000_s44034" name="Documento" r:id="rId3" imgW="5282184" imgH="524256" progId="Word.Document.8">
              <p:embed/>
            </p:oleObj>
          </a:graphicData>
        </a:graphic>
      </p:graphicFrame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16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3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0E16B1-A4F7-4FC7-8C9D-79A2448534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7524750" y="6165850"/>
            <a:ext cx="1223963" cy="692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7620000" y="6096000"/>
            <a:ext cx="1066800" cy="609600"/>
            <a:chOff x="1650" y="3904"/>
            <a:chExt cx="1017" cy="384"/>
          </a:xfrm>
        </p:grpSpPr>
        <p:sp>
          <p:nvSpPr>
            <p:cNvPr id="6" name="Line 11"/>
            <p:cNvSpPr>
              <a:spLocks noChangeShapeType="1"/>
            </p:cNvSpPr>
            <p:nvPr/>
          </p:nvSpPr>
          <p:spPr bwMode="auto">
            <a:xfrm>
              <a:off x="1650" y="4228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" name="Rectangle 12"/>
            <p:cNvSpPr>
              <a:spLocks noChangeArrowheads="1"/>
            </p:cNvSpPr>
            <p:nvPr/>
          </p:nvSpPr>
          <p:spPr bwMode="auto">
            <a:xfrm>
              <a:off x="2588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 flipH="1">
              <a:off x="1650" y="4287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1653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 flipV="1">
              <a:off x="2593" y="4015"/>
              <a:ext cx="2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>
              <a:off x="2659" y="4015"/>
              <a:ext cx="0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" name="Line 17"/>
            <p:cNvSpPr>
              <a:spLocks noChangeShapeType="1"/>
            </p:cNvSpPr>
            <p:nvPr/>
          </p:nvSpPr>
          <p:spPr bwMode="auto">
            <a:xfrm flipH="1">
              <a:off x="2240" y="4140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" name="Line 18"/>
            <p:cNvSpPr>
              <a:spLocks noChangeShapeType="1"/>
            </p:cNvSpPr>
            <p:nvPr/>
          </p:nvSpPr>
          <p:spPr bwMode="auto">
            <a:xfrm>
              <a:off x="2240" y="4118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 flipH="1">
              <a:off x="1732" y="4118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" name="Line 20"/>
            <p:cNvSpPr>
              <a:spLocks noChangeShapeType="1"/>
            </p:cNvSpPr>
            <p:nvPr/>
          </p:nvSpPr>
          <p:spPr bwMode="auto">
            <a:xfrm>
              <a:off x="1732" y="4140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6" name="Freeform 21"/>
            <p:cNvSpPr>
              <a:spLocks/>
            </p:cNvSpPr>
            <p:nvPr/>
          </p:nvSpPr>
          <p:spPr bwMode="auto">
            <a:xfrm>
              <a:off x="1695" y="3948"/>
              <a:ext cx="29" cy="339"/>
            </a:xfrm>
            <a:custGeom>
              <a:avLst/>
              <a:gdLst/>
              <a:ahLst/>
              <a:cxnLst>
                <a:cxn ang="0">
                  <a:pos x="29" y="339"/>
                </a:cxn>
                <a:cxn ang="0">
                  <a:pos x="29" y="67"/>
                </a:cxn>
                <a:cxn ang="0">
                  <a:pos x="22" y="45"/>
                </a:cxn>
                <a:cxn ang="0">
                  <a:pos x="7" y="23"/>
                </a:cxn>
                <a:cxn ang="0">
                  <a:pos x="0" y="0"/>
                </a:cxn>
              </a:cxnLst>
              <a:rect l="0" t="0" r="r" b="b"/>
              <a:pathLst>
                <a:path w="29" h="339">
                  <a:moveTo>
                    <a:pt x="29" y="339"/>
                  </a:moveTo>
                  <a:lnTo>
                    <a:pt x="29" y="67"/>
                  </a:lnTo>
                  <a:lnTo>
                    <a:pt x="22" y="45"/>
                  </a:lnTo>
                  <a:lnTo>
                    <a:pt x="7" y="23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7" name="Line 22"/>
            <p:cNvSpPr>
              <a:spLocks noChangeShapeType="1"/>
            </p:cNvSpPr>
            <p:nvPr/>
          </p:nvSpPr>
          <p:spPr bwMode="auto">
            <a:xfrm>
              <a:off x="1658" y="4015"/>
              <a:ext cx="3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>
              <a:off x="1650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9" name="Line 24"/>
            <p:cNvSpPr>
              <a:spLocks noChangeShapeType="1"/>
            </p:cNvSpPr>
            <p:nvPr/>
          </p:nvSpPr>
          <p:spPr bwMode="auto">
            <a:xfrm flipH="1">
              <a:off x="1650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 flipH="1">
              <a:off x="1650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>
              <a:off x="2585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>
              <a:off x="2585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3" name="Line 28"/>
            <p:cNvSpPr>
              <a:spLocks noChangeShapeType="1"/>
            </p:cNvSpPr>
            <p:nvPr/>
          </p:nvSpPr>
          <p:spPr bwMode="auto">
            <a:xfrm>
              <a:off x="2585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4" name="Line 29"/>
            <p:cNvSpPr>
              <a:spLocks noChangeShapeType="1"/>
            </p:cNvSpPr>
            <p:nvPr/>
          </p:nvSpPr>
          <p:spPr bwMode="auto">
            <a:xfrm>
              <a:off x="2071" y="4103"/>
              <a:ext cx="0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5" name="Freeform 30"/>
            <p:cNvSpPr>
              <a:spLocks/>
            </p:cNvSpPr>
            <p:nvPr/>
          </p:nvSpPr>
          <p:spPr bwMode="auto">
            <a:xfrm>
              <a:off x="2084" y="4088"/>
              <a:ext cx="148" cy="199"/>
            </a:xfrm>
            <a:custGeom>
              <a:avLst/>
              <a:gdLst/>
              <a:ahLst/>
              <a:cxnLst>
                <a:cxn ang="0">
                  <a:pos x="0" y="199"/>
                </a:cxn>
                <a:cxn ang="0">
                  <a:pos x="0" y="30"/>
                </a:cxn>
                <a:cxn ang="0">
                  <a:pos x="0" y="22"/>
                </a:cxn>
                <a:cxn ang="0">
                  <a:pos x="7" y="22"/>
                </a:cxn>
                <a:cxn ang="0">
                  <a:pos x="7" y="15"/>
                </a:cxn>
                <a:cxn ang="0">
                  <a:pos x="15" y="15"/>
                </a:cxn>
                <a:cxn ang="0">
                  <a:pos x="22" y="22"/>
                </a:cxn>
                <a:cxn ang="0">
                  <a:pos x="22" y="15"/>
                </a:cxn>
                <a:cxn ang="0">
                  <a:pos x="22" y="15"/>
                </a:cxn>
                <a:cxn ang="0">
                  <a:pos x="29" y="15"/>
                </a:cxn>
                <a:cxn ang="0">
                  <a:pos x="29" y="22"/>
                </a:cxn>
                <a:cxn ang="0">
                  <a:pos x="29" y="15"/>
                </a:cxn>
                <a:cxn ang="0">
                  <a:pos x="44" y="8"/>
                </a:cxn>
                <a:cxn ang="0">
                  <a:pos x="44" y="15"/>
                </a:cxn>
                <a:cxn ang="0">
                  <a:pos x="44" y="8"/>
                </a:cxn>
                <a:cxn ang="0">
                  <a:pos x="44" y="0"/>
                </a:cxn>
                <a:cxn ang="0">
                  <a:pos x="59" y="8"/>
                </a:cxn>
                <a:cxn ang="0">
                  <a:pos x="59" y="15"/>
                </a:cxn>
                <a:cxn ang="0">
                  <a:pos x="74" y="0"/>
                </a:cxn>
                <a:cxn ang="0">
                  <a:pos x="81" y="8"/>
                </a:cxn>
                <a:cxn ang="0">
                  <a:pos x="88" y="15"/>
                </a:cxn>
                <a:cxn ang="0">
                  <a:pos x="88" y="8"/>
                </a:cxn>
                <a:cxn ang="0">
                  <a:pos x="103" y="8"/>
                </a:cxn>
                <a:cxn ang="0">
                  <a:pos x="103" y="15"/>
                </a:cxn>
                <a:cxn ang="0">
                  <a:pos x="103" y="8"/>
                </a:cxn>
                <a:cxn ang="0">
                  <a:pos x="110" y="15"/>
                </a:cxn>
                <a:cxn ang="0">
                  <a:pos x="125" y="15"/>
                </a:cxn>
                <a:cxn ang="0">
                  <a:pos x="125" y="22"/>
                </a:cxn>
                <a:cxn ang="0">
                  <a:pos x="125" y="15"/>
                </a:cxn>
                <a:cxn ang="0">
                  <a:pos x="132" y="15"/>
                </a:cxn>
                <a:cxn ang="0">
                  <a:pos x="132" y="22"/>
                </a:cxn>
                <a:cxn ang="0">
                  <a:pos x="140" y="15"/>
                </a:cxn>
                <a:cxn ang="0">
                  <a:pos x="147" y="22"/>
                </a:cxn>
                <a:cxn ang="0">
                  <a:pos x="147" y="199"/>
                </a:cxn>
              </a:cxnLst>
              <a:rect l="0" t="0" r="r" b="b"/>
              <a:pathLst>
                <a:path w="147" h="199">
                  <a:moveTo>
                    <a:pt x="0" y="199"/>
                  </a:moveTo>
                  <a:lnTo>
                    <a:pt x="0" y="30"/>
                  </a:lnTo>
                  <a:lnTo>
                    <a:pt x="0" y="22"/>
                  </a:lnTo>
                  <a:lnTo>
                    <a:pt x="7" y="22"/>
                  </a:lnTo>
                  <a:lnTo>
                    <a:pt x="7" y="15"/>
                  </a:lnTo>
                  <a:lnTo>
                    <a:pt x="15" y="15"/>
                  </a:lnTo>
                  <a:lnTo>
                    <a:pt x="22" y="22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9" y="15"/>
                  </a:lnTo>
                  <a:lnTo>
                    <a:pt x="29" y="22"/>
                  </a:lnTo>
                  <a:lnTo>
                    <a:pt x="29" y="15"/>
                  </a:lnTo>
                  <a:lnTo>
                    <a:pt x="44" y="8"/>
                  </a:lnTo>
                  <a:lnTo>
                    <a:pt x="44" y="15"/>
                  </a:lnTo>
                  <a:lnTo>
                    <a:pt x="44" y="8"/>
                  </a:lnTo>
                  <a:lnTo>
                    <a:pt x="44" y="0"/>
                  </a:lnTo>
                  <a:lnTo>
                    <a:pt x="59" y="8"/>
                  </a:lnTo>
                  <a:lnTo>
                    <a:pt x="59" y="15"/>
                  </a:lnTo>
                  <a:lnTo>
                    <a:pt x="74" y="0"/>
                  </a:lnTo>
                  <a:lnTo>
                    <a:pt x="81" y="8"/>
                  </a:lnTo>
                  <a:lnTo>
                    <a:pt x="88" y="15"/>
                  </a:lnTo>
                  <a:lnTo>
                    <a:pt x="88" y="8"/>
                  </a:lnTo>
                  <a:lnTo>
                    <a:pt x="103" y="8"/>
                  </a:lnTo>
                  <a:lnTo>
                    <a:pt x="103" y="15"/>
                  </a:lnTo>
                  <a:lnTo>
                    <a:pt x="103" y="8"/>
                  </a:lnTo>
                  <a:lnTo>
                    <a:pt x="110" y="15"/>
                  </a:lnTo>
                  <a:lnTo>
                    <a:pt x="125" y="15"/>
                  </a:lnTo>
                  <a:lnTo>
                    <a:pt x="125" y="22"/>
                  </a:lnTo>
                  <a:lnTo>
                    <a:pt x="125" y="15"/>
                  </a:lnTo>
                  <a:lnTo>
                    <a:pt x="132" y="15"/>
                  </a:lnTo>
                  <a:lnTo>
                    <a:pt x="132" y="22"/>
                  </a:lnTo>
                  <a:lnTo>
                    <a:pt x="140" y="15"/>
                  </a:lnTo>
                  <a:lnTo>
                    <a:pt x="147" y="22"/>
                  </a:lnTo>
                  <a:lnTo>
                    <a:pt x="147" y="19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 flipV="1">
              <a:off x="2240" y="4103"/>
              <a:ext cx="2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7" name="Freeform 32"/>
            <p:cNvSpPr>
              <a:spLocks/>
            </p:cNvSpPr>
            <p:nvPr/>
          </p:nvSpPr>
          <p:spPr bwMode="auto">
            <a:xfrm>
              <a:off x="2071" y="4073"/>
              <a:ext cx="176" cy="30"/>
            </a:xfrm>
            <a:custGeom>
              <a:avLst/>
              <a:gdLst/>
              <a:ahLst/>
              <a:cxnLst>
                <a:cxn ang="0">
                  <a:pos x="177" y="30"/>
                </a:cxn>
                <a:cxn ang="0">
                  <a:pos x="89" y="0"/>
                </a:cxn>
                <a:cxn ang="0">
                  <a:pos x="0" y="30"/>
                </a:cxn>
              </a:cxnLst>
              <a:rect l="0" t="0" r="r" b="b"/>
              <a:pathLst>
                <a:path w="177" h="30">
                  <a:moveTo>
                    <a:pt x="177" y="30"/>
                  </a:moveTo>
                  <a:lnTo>
                    <a:pt x="89" y="0"/>
                  </a:lnTo>
                  <a:lnTo>
                    <a:pt x="0" y="3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8" name="Rectangle 33"/>
            <p:cNvSpPr>
              <a:spLocks noChangeArrowheads="1"/>
            </p:cNvSpPr>
            <p:nvPr/>
          </p:nvSpPr>
          <p:spPr bwMode="auto">
            <a:xfrm>
              <a:off x="2159" y="4059"/>
              <a:ext cx="9" cy="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9" name="Freeform 34"/>
            <p:cNvSpPr>
              <a:spLocks/>
            </p:cNvSpPr>
            <p:nvPr/>
          </p:nvSpPr>
          <p:spPr bwMode="auto">
            <a:xfrm>
              <a:off x="2151" y="4051"/>
              <a:ext cx="15" cy="22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0" y="22"/>
                </a:cxn>
                <a:cxn ang="0">
                  <a:pos x="8" y="0"/>
                </a:cxn>
                <a:cxn ang="0">
                  <a:pos x="15" y="22"/>
                </a:cxn>
                <a:cxn ang="0">
                  <a:pos x="8" y="22"/>
                </a:cxn>
              </a:cxnLst>
              <a:rect l="0" t="0" r="r" b="b"/>
              <a:pathLst>
                <a:path w="15" h="22">
                  <a:moveTo>
                    <a:pt x="8" y="22"/>
                  </a:moveTo>
                  <a:lnTo>
                    <a:pt x="0" y="22"/>
                  </a:lnTo>
                  <a:lnTo>
                    <a:pt x="8" y="0"/>
                  </a:lnTo>
                  <a:lnTo>
                    <a:pt x="15" y="22"/>
                  </a:lnTo>
                  <a:lnTo>
                    <a:pt x="8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0" name="Line 35"/>
            <p:cNvSpPr>
              <a:spLocks noChangeShapeType="1"/>
            </p:cNvSpPr>
            <p:nvPr/>
          </p:nvSpPr>
          <p:spPr bwMode="auto">
            <a:xfrm flipV="1">
              <a:off x="2159" y="4007"/>
              <a:ext cx="3" cy="4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1" name="Freeform 36"/>
            <p:cNvSpPr>
              <a:spLocks/>
            </p:cNvSpPr>
            <p:nvPr/>
          </p:nvSpPr>
          <p:spPr bwMode="auto">
            <a:xfrm>
              <a:off x="2616" y="4096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2" name="Freeform 37"/>
            <p:cNvSpPr>
              <a:spLocks/>
            </p:cNvSpPr>
            <p:nvPr/>
          </p:nvSpPr>
          <p:spPr bwMode="auto">
            <a:xfrm>
              <a:off x="254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3" name="Freeform 38"/>
            <p:cNvSpPr>
              <a:spLocks/>
            </p:cNvSpPr>
            <p:nvPr/>
          </p:nvSpPr>
          <p:spPr bwMode="auto">
            <a:xfrm>
              <a:off x="2549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4" name="Line 39"/>
            <p:cNvSpPr>
              <a:spLocks noChangeShapeType="1"/>
            </p:cNvSpPr>
            <p:nvPr/>
          </p:nvSpPr>
          <p:spPr bwMode="auto">
            <a:xfrm flipV="1">
              <a:off x="2557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5" name="Freeform 40"/>
            <p:cNvSpPr>
              <a:spLocks/>
            </p:cNvSpPr>
            <p:nvPr/>
          </p:nvSpPr>
          <p:spPr bwMode="auto">
            <a:xfrm>
              <a:off x="2549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6" name="Freeform 41"/>
            <p:cNvSpPr>
              <a:spLocks/>
            </p:cNvSpPr>
            <p:nvPr/>
          </p:nvSpPr>
          <p:spPr bwMode="auto">
            <a:xfrm>
              <a:off x="2395" y="4235"/>
              <a:ext cx="36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15"/>
                </a:cxn>
                <a:cxn ang="0">
                  <a:pos x="30" y="8"/>
                </a:cxn>
                <a:cxn ang="0">
                  <a:pos x="22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15"/>
                  </a:lnTo>
                  <a:lnTo>
                    <a:pt x="30" y="8"/>
                  </a:lnTo>
                  <a:lnTo>
                    <a:pt x="22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7" name="Freeform 42"/>
            <p:cNvSpPr>
              <a:spLocks/>
            </p:cNvSpPr>
            <p:nvPr/>
          </p:nvSpPr>
          <p:spPr bwMode="auto">
            <a:xfrm>
              <a:off x="2143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0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8" name="Line 43"/>
            <p:cNvSpPr>
              <a:spLocks noChangeShapeType="1"/>
            </p:cNvSpPr>
            <p:nvPr/>
          </p:nvSpPr>
          <p:spPr bwMode="auto">
            <a:xfrm>
              <a:off x="2159" y="4235"/>
              <a:ext cx="3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9" name="Line 44"/>
            <p:cNvSpPr>
              <a:spLocks noChangeShapeType="1"/>
            </p:cNvSpPr>
            <p:nvPr/>
          </p:nvSpPr>
          <p:spPr bwMode="auto">
            <a:xfrm>
              <a:off x="2143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0" name="Line 45"/>
            <p:cNvSpPr>
              <a:spLocks noChangeShapeType="1"/>
            </p:cNvSpPr>
            <p:nvPr/>
          </p:nvSpPr>
          <p:spPr bwMode="auto">
            <a:xfrm>
              <a:off x="2143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1" name="Freeform 46"/>
            <p:cNvSpPr>
              <a:spLocks/>
            </p:cNvSpPr>
            <p:nvPr/>
          </p:nvSpPr>
          <p:spPr bwMode="auto">
            <a:xfrm>
              <a:off x="2107" y="4118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2" name="Freeform 47"/>
            <p:cNvSpPr>
              <a:spLocks/>
            </p:cNvSpPr>
            <p:nvPr/>
          </p:nvSpPr>
          <p:spPr bwMode="auto">
            <a:xfrm>
              <a:off x="2187" y="4118"/>
              <a:ext cx="15" cy="22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15" y="14"/>
                </a:cxn>
                <a:cxn ang="0">
                  <a:pos x="7" y="0"/>
                </a:cxn>
                <a:cxn ang="0">
                  <a:pos x="0" y="14"/>
                </a:cxn>
                <a:cxn ang="0">
                  <a:pos x="7" y="22"/>
                </a:cxn>
              </a:cxnLst>
              <a:rect l="0" t="0" r="r" b="b"/>
              <a:pathLst>
                <a:path w="15" h="22">
                  <a:moveTo>
                    <a:pt x="7" y="22"/>
                  </a:moveTo>
                  <a:lnTo>
                    <a:pt x="15" y="14"/>
                  </a:lnTo>
                  <a:lnTo>
                    <a:pt x="7" y="0"/>
                  </a:lnTo>
                  <a:lnTo>
                    <a:pt x="0" y="14"/>
                  </a:lnTo>
                  <a:lnTo>
                    <a:pt x="7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3" name="Freeform 48"/>
            <p:cNvSpPr>
              <a:spLocks/>
            </p:cNvSpPr>
            <p:nvPr/>
          </p:nvSpPr>
          <p:spPr bwMode="auto">
            <a:xfrm>
              <a:off x="2143" y="4103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5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5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4" name="Line 49"/>
            <p:cNvSpPr>
              <a:spLocks noChangeShapeType="1"/>
            </p:cNvSpPr>
            <p:nvPr/>
          </p:nvSpPr>
          <p:spPr bwMode="auto">
            <a:xfrm>
              <a:off x="2151" y="4103"/>
              <a:ext cx="1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5" name="Freeform 50"/>
            <p:cNvSpPr>
              <a:spLocks/>
            </p:cNvSpPr>
            <p:nvPr/>
          </p:nvSpPr>
          <p:spPr bwMode="auto">
            <a:xfrm>
              <a:off x="1886" y="4235"/>
              <a:ext cx="29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8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8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6" name="Freeform 51"/>
            <p:cNvSpPr>
              <a:spLocks/>
            </p:cNvSpPr>
            <p:nvPr/>
          </p:nvSpPr>
          <p:spPr bwMode="auto">
            <a:xfrm>
              <a:off x="1680" y="4096"/>
              <a:ext cx="21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7" name="Line 52"/>
            <p:cNvSpPr>
              <a:spLocks noChangeShapeType="1"/>
            </p:cNvSpPr>
            <p:nvPr/>
          </p:nvSpPr>
          <p:spPr bwMode="auto">
            <a:xfrm flipV="1">
              <a:off x="1695" y="3904"/>
              <a:ext cx="0" cy="11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8" name="Freeform 53"/>
            <p:cNvSpPr>
              <a:spLocks/>
            </p:cNvSpPr>
            <p:nvPr/>
          </p:nvSpPr>
          <p:spPr bwMode="auto">
            <a:xfrm>
              <a:off x="1658" y="3948"/>
              <a:ext cx="38" cy="6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7" y="45"/>
                </a:cxn>
                <a:cxn ang="0">
                  <a:pos x="22" y="23"/>
                </a:cxn>
                <a:cxn ang="0">
                  <a:pos x="37" y="0"/>
                </a:cxn>
              </a:cxnLst>
              <a:rect l="0" t="0" r="r" b="b"/>
              <a:pathLst>
                <a:path w="37" h="67">
                  <a:moveTo>
                    <a:pt x="0" y="67"/>
                  </a:moveTo>
                  <a:lnTo>
                    <a:pt x="7" y="45"/>
                  </a:lnTo>
                  <a:lnTo>
                    <a:pt x="22" y="23"/>
                  </a:lnTo>
                  <a:lnTo>
                    <a:pt x="3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9" name="Freeform 54"/>
            <p:cNvSpPr>
              <a:spLocks/>
            </p:cNvSpPr>
            <p:nvPr/>
          </p:nvSpPr>
          <p:spPr bwMode="auto">
            <a:xfrm>
              <a:off x="2616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0" name="Freeform 55"/>
            <p:cNvSpPr>
              <a:spLocks/>
            </p:cNvSpPr>
            <p:nvPr/>
          </p:nvSpPr>
          <p:spPr bwMode="auto">
            <a:xfrm>
              <a:off x="2616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1" name="Line 56"/>
            <p:cNvSpPr>
              <a:spLocks noChangeShapeType="1"/>
            </p:cNvSpPr>
            <p:nvPr/>
          </p:nvSpPr>
          <p:spPr bwMode="auto">
            <a:xfrm flipV="1">
              <a:off x="2622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2" name="Freeform 57"/>
            <p:cNvSpPr>
              <a:spLocks/>
            </p:cNvSpPr>
            <p:nvPr/>
          </p:nvSpPr>
          <p:spPr bwMode="auto">
            <a:xfrm>
              <a:off x="261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3" name="Freeform 58"/>
            <p:cNvSpPr>
              <a:spLocks/>
            </p:cNvSpPr>
            <p:nvPr/>
          </p:nvSpPr>
          <p:spPr bwMode="auto">
            <a:xfrm>
              <a:off x="2513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4" name="Freeform 59"/>
            <p:cNvSpPr>
              <a:spLocks/>
            </p:cNvSpPr>
            <p:nvPr/>
          </p:nvSpPr>
          <p:spPr bwMode="auto">
            <a:xfrm>
              <a:off x="2513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5" name="Line 60"/>
            <p:cNvSpPr>
              <a:spLocks noChangeShapeType="1"/>
            </p:cNvSpPr>
            <p:nvPr/>
          </p:nvSpPr>
          <p:spPr bwMode="auto">
            <a:xfrm flipV="1">
              <a:off x="251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6" name="Freeform 61"/>
            <p:cNvSpPr>
              <a:spLocks/>
            </p:cNvSpPr>
            <p:nvPr/>
          </p:nvSpPr>
          <p:spPr bwMode="auto">
            <a:xfrm>
              <a:off x="2513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7" name="Freeform 62"/>
            <p:cNvSpPr>
              <a:spLocks/>
            </p:cNvSpPr>
            <p:nvPr/>
          </p:nvSpPr>
          <p:spPr bwMode="auto">
            <a:xfrm>
              <a:off x="2475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8" name="Freeform 63"/>
            <p:cNvSpPr>
              <a:spLocks/>
            </p:cNvSpPr>
            <p:nvPr/>
          </p:nvSpPr>
          <p:spPr bwMode="auto">
            <a:xfrm>
              <a:off x="247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9" name="Line 64"/>
            <p:cNvSpPr>
              <a:spLocks noChangeShapeType="1"/>
            </p:cNvSpPr>
            <p:nvPr/>
          </p:nvSpPr>
          <p:spPr bwMode="auto">
            <a:xfrm flipV="1">
              <a:off x="2482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0" name="Freeform 65"/>
            <p:cNvSpPr>
              <a:spLocks/>
            </p:cNvSpPr>
            <p:nvPr/>
          </p:nvSpPr>
          <p:spPr bwMode="auto">
            <a:xfrm>
              <a:off x="247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1" name="Freeform 66"/>
            <p:cNvSpPr>
              <a:spLocks/>
            </p:cNvSpPr>
            <p:nvPr/>
          </p:nvSpPr>
          <p:spPr bwMode="auto">
            <a:xfrm>
              <a:off x="243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2" name="Freeform 67"/>
            <p:cNvSpPr>
              <a:spLocks/>
            </p:cNvSpPr>
            <p:nvPr/>
          </p:nvSpPr>
          <p:spPr bwMode="auto">
            <a:xfrm>
              <a:off x="2438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3" name="Line 68"/>
            <p:cNvSpPr>
              <a:spLocks noChangeShapeType="1"/>
            </p:cNvSpPr>
            <p:nvPr/>
          </p:nvSpPr>
          <p:spPr bwMode="auto">
            <a:xfrm flipV="1">
              <a:off x="244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4" name="Freeform 69"/>
            <p:cNvSpPr>
              <a:spLocks/>
            </p:cNvSpPr>
            <p:nvPr/>
          </p:nvSpPr>
          <p:spPr bwMode="auto">
            <a:xfrm>
              <a:off x="2438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5" name="Freeform 70"/>
            <p:cNvSpPr>
              <a:spLocks/>
            </p:cNvSpPr>
            <p:nvPr/>
          </p:nvSpPr>
          <p:spPr bwMode="auto">
            <a:xfrm>
              <a:off x="2402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6" name="Freeform 71"/>
            <p:cNvSpPr>
              <a:spLocks/>
            </p:cNvSpPr>
            <p:nvPr/>
          </p:nvSpPr>
          <p:spPr bwMode="auto">
            <a:xfrm>
              <a:off x="240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7" name="Line 72"/>
            <p:cNvSpPr>
              <a:spLocks noChangeShapeType="1"/>
            </p:cNvSpPr>
            <p:nvPr/>
          </p:nvSpPr>
          <p:spPr bwMode="auto">
            <a:xfrm flipV="1">
              <a:off x="2410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237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9" name="Freeform 74"/>
            <p:cNvSpPr>
              <a:spLocks/>
            </p:cNvSpPr>
            <p:nvPr/>
          </p:nvSpPr>
          <p:spPr bwMode="auto">
            <a:xfrm>
              <a:off x="2364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0" name="Line 75"/>
            <p:cNvSpPr>
              <a:spLocks noChangeShapeType="1"/>
            </p:cNvSpPr>
            <p:nvPr/>
          </p:nvSpPr>
          <p:spPr bwMode="auto">
            <a:xfrm flipV="1">
              <a:off x="2379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1" name="Freeform 76"/>
            <p:cNvSpPr>
              <a:spLocks/>
            </p:cNvSpPr>
            <p:nvPr/>
          </p:nvSpPr>
          <p:spPr bwMode="auto">
            <a:xfrm>
              <a:off x="2364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2" name="Freeform 77"/>
            <p:cNvSpPr>
              <a:spLocks/>
            </p:cNvSpPr>
            <p:nvPr/>
          </p:nvSpPr>
          <p:spPr bwMode="auto">
            <a:xfrm>
              <a:off x="233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3" name="Freeform 78"/>
            <p:cNvSpPr>
              <a:spLocks/>
            </p:cNvSpPr>
            <p:nvPr/>
          </p:nvSpPr>
          <p:spPr bwMode="auto">
            <a:xfrm>
              <a:off x="2328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4" name="Line 79"/>
            <p:cNvSpPr>
              <a:spLocks noChangeShapeType="1"/>
            </p:cNvSpPr>
            <p:nvPr/>
          </p:nvSpPr>
          <p:spPr bwMode="auto">
            <a:xfrm flipV="1">
              <a:off x="234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5" name="Freeform 80"/>
            <p:cNvSpPr>
              <a:spLocks/>
            </p:cNvSpPr>
            <p:nvPr/>
          </p:nvSpPr>
          <p:spPr bwMode="auto">
            <a:xfrm>
              <a:off x="2328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6" name="Freeform 81"/>
            <p:cNvSpPr>
              <a:spLocks/>
            </p:cNvSpPr>
            <p:nvPr/>
          </p:nvSpPr>
          <p:spPr bwMode="auto">
            <a:xfrm>
              <a:off x="229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7" name="Freeform 82"/>
            <p:cNvSpPr>
              <a:spLocks/>
            </p:cNvSpPr>
            <p:nvPr/>
          </p:nvSpPr>
          <p:spPr bwMode="auto">
            <a:xfrm>
              <a:off x="2298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8" name="Line 83"/>
            <p:cNvSpPr>
              <a:spLocks noChangeShapeType="1"/>
            </p:cNvSpPr>
            <p:nvPr/>
          </p:nvSpPr>
          <p:spPr bwMode="auto">
            <a:xfrm flipV="1">
              <a:off x="2305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9" name="Freeform 84"/>
            <p:cNvSpPr>
              <a:spLocks/>
            </p:cNvSpPr>
            <p:nvPr/>
          </p:nvSpPr>
          <p:spPr bwMode="auto">
            <a:xfrm>
              <a:off x="2298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0" name="Freeform 85"/>
            <p:cNvSpPr>
              <a:spLocks/>
            </p:cNvSpPr>
            <p:nvPr/>
          </p:nvSpPr>
          <p:spPr bwMode="auto">
            <a:xfrm>
              <a:off x="226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1" name="Freeform 86"/>
            <p:cNvSpPr>
              <a:spLocks/>
            </p:cNvSpPr>
            <p:nvPr/>
          </p:nvSpPr>
          <p:spPr bwMode="auto">
            <a:xfrm>
              <a:off x="226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2" name="Line 87"/>
            <p:cNvSpPr>
              <a:spLocks noChangeShapeType="1"/>
            </p:cNvSpPr>
            <p:nvPr/>
          </p:nvSpPr>
          <p:spPr bwMode="auto">
            <a:xfrm flipV="1">
              <a:off x="2269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3" name="Freeform 88"/>
            <p:cNvSpPr>
              <a:spLocks/>
            </p:cNvSpPr>
            <p:nvPr/>
          </p:nvSpPr>
          <p:spPr bwMode="auto">
            <a:xfrm>
              <a:off x="2261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4" name="Freeform 89"/>
            <p:cNvSpPr>
              <a:spLocks/>
            </p:cNvSpPr>
            <p:nvPr/>
          </p:nvSpPr>
          <p:spPr bwMode="auto">
            <a:xfrm>
              <a:off x="204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5" name="Freeform 90"/>
            <p:cNvSpPr>
              <a:spLocks/>
            </p:cNvSpPr>
            <p:nvPr/>
          </p:nvSpPr>
          <p:spPr bwMode="auto">
            <a:xfrm>
              <a:off x="204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6" name="Line 91"/>
            <p:cNvSpPr>
              <a:spLocks noChangeShapeType="1"/>
            </p:cNvSpPr>
            <p:nvPr/>
          </p:nvSpPr>
          <p:spPr bwMode="auto">
            <a:xfrm flipV="1">
              <a:off x="2048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7" name="Freeform 92"/>
            <p:cNvSpPr>
              <a:spLocks/>
            </p:cNvSpPr>
            <p:nvPr/>
          </p:nvSpPr>
          <p:spPr bwMode="auto">
            <a:xfrm>
              <a:off x="204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8" name="Freeform 93"/>
            <p:cNvSpPr>
              <a:spLocks/>
            </p:cNvSpPr>
            <p:nvPr/>
          </p:nvSpPr>
          <p:spPr bwMode="auto">
            <a:xfrm>
              <a:off x="2004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9" name="Freeform 94"/>
            <p:cNvSpPr>
              <a:spLocks/>
            </p:cNvSpPr>
            <p:nvPr/>
          </p:nvSpPr>
          <p:spPr bwMode="auto">
            <a:xfrm>
              <a:off x="2004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0" name="Line 95"/>
            <p:cNvSpPr>
              <a:spLocks noChangeShapeType="1"/>
            </p:cNvSpPr>
            <p:nvPr/>
          </p:nvSpPr>
          <p:spPr bwMode="auto">
            <a:xfrm flipV="1">
              <a:off x="2012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1" name="Freeform 96"/>
            <p:cNvSpPr>
              <a:spLocks/>
            </p:cNvSpPr>
            <p:nvPr/>
          </p:nvSpPr>
          <p:spPr bwMode="auto">
            <a:xfrm>
              <a:off x="2004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2" name="Freeform 97"/>
            <p:cNvSpPr>
              <a:spLocks/>
            </p:cNvSpPr>
            <p:nvPr/>
          </p:nvSpPr>
          <p:spPr bwMode="auto">
            <a:xfrm>
              <a:off x="196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3" name="Freeform 98"/>
            <p:cNvSpPr>
              <a:spLocks/>
            </p:cNvSpPr>
            <p:nvPr/>
          </p:nvSpPr>
          <p:spPr bwMode="auto">
            <a:xfrm>
              <a:off x="1966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4" name="Line 99"/>
            <p:cNvSpPr>
              <a:spLocks noChangeShapeType="1"/>
            </p:cNvSpPr>
            <p:nvPr/>
          </p:nvSpPr>
          <p:spPr bwMode="auto">
            <a:xfrm flipV="1">
              <a:off x="1974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5" name="Freeform 100"/>
            <p:cNvSpPr>
              <a:spLocks/>
            </p:cNvSpPr>
            <p:nvPr/>
          </p:nvSpPr>
          <p:spPr bwMode="auto">
            <a:xfrm>
              <a:off x="1966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6" name="Freeform 101"/>
            <p:cNvSpPr>
              <a:spLocks/>
            </p:cNvSpPr>
            <p:nvPr/>
          </p:nvSpPr>
          <p:spPr bwMode="auto">
            <a:xfrm>
              <a:off x="193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7" name="Freeform 102"/>
            <p:cNvSpPr>
              <a:spLocks/>
            </p:cNvSpPr>
            <p:nvPr/>
          </p:nvSpPr>
          <p:spPr bwMode="auto">
            <a:xfrm>
              <a:off x="193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8" name="Line 103"/>
            <p:cNvSpPr>
              <a:spLocks noChangeShapeType="1"/>
            </p:cNvSpPr>
            <p:nvPr/>
          </p:nvSpPr>
          <p:spPr bwMode="auto">
            <a:xfrm flipV="1">
              <a:off x="1938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9" name="Freeform 104"/>
            <p:cNvSpPr>
              <a:spLocks/>
            </p:cNvSpPr>
            <p:nvPr/>
          </p:nvSpPr>
          <p:spPr bwMode="auto">
            <a:xfrm>
              <a:off x="193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0" name="Freeform 105"/>
            <p:cNvSpPr>
              <a:spLocks/>
            </p:cNvSpPr>
            <p:nvPr/>
          </p:nvSpPr>
          <p:spPr bwMode="auto">
            <a:xfrm>
              <a:off x="189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1" name="Freeform 106"/>
            <p:cNvSpPr>
              <a:spLocks/>
            </p:cNvSpPr>
            <p:nvPr/>
          </p:nvSpPr>
          <p:spPr bwMode="auto">
            <a:xfrm>
              <a:off x="189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2" name="Line 107"/>
            <p:cNvSpPr>
              <a:spLocks noChangeShapeType="1"/>
            </p:cNvSpPr>
            <p:nvPr/>
          </p:nvSpPr>
          <p:spPr bwMode="auto">
            <a:xfrm flipV="1">
              <a:off x="190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3" name="Freeform 108"/>
            <p:cNvSpPr>
              <a:spLocks/>
            </p:cNvSpPr>
            <p:nvPr/>
          </p:nvSpPr>
          <p:spPr bwMode="auto">
            <a:xfrm>
              <a:off x="1857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4" name="Freeform 109"/>
            <p:cNvSpPr>
              <a:spLocks/>
            </p:cNvSpPr>
            <p:nvPr/>
          </p:nvSpPr>
          <p:spPr bwMode="auto">
            <a:xfrm>
              <a:off x="1857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5" name="Line 110"/>
            <p:cNvSpPr>
              <a:spLocks noChangeShapeType="1"/>
            </p:cNvSpPr>
            <p:nvPr/>
          </p:nvSpPr>
          <p:spPr bwMode="auto">
            <a:xfrm flipV="1">
              <a:off x="186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6" name="Freeform 111"/>
            <p:cNvSpPr>
              <a:spLocks/>
            </p:cNvSpPr>
            <p:nvPr/>
          </p:nvSpPr>
          <p:spPr bwMode="auto">
            <a:xfrm>
              <a:off x="1857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7" name="Freeform 112"/>
            <p:cNvSpPr>
              <a:spLocks/>
            </p:cNvSpPr>
            <p:nvPr/>
          </p:nvSpPr>
          <p:spPr bwMode="auto">
            <a:xfrm>
              <a:off x="182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" name="Freeform 113"/>
            <p:cNvSpPr>
              <a:spLocks/>
            </p:cNvSpPr>
            <p:nvPr/>
          </p:nvSpPr>
          <p:spPr bwMode="auto">
            <a:xfrm>
              <a:off x="1820" y="4191"/>
              <a:ext cx="2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" name="Line 114"/>
            <p:cNvSpPr>
              <a:spLocks noChangeShapeType="1"/>
            </p:cNvSpPr>
            <p:nvPr/>
          </p:nvSpPr>
          <p:spPr bwMode="auto">
            <a:xfrm flipV="1">
              <a:off x="182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0" name="Freeform 115"/>
            <p:cNvSpPr>
              <a:spLocks/>
            </p:cNvSpPr>
            <p:nvPr/>
          </p:nvSpPr>
          <p:spPr bwMode="auto">
            <a:xfrm>
              <a:off x="1820" y="4243"/>
              <a:ext cx="2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1" name="Freeform 116"/>
            <p:cNvSpPr>
              <a:spLocks/>
            </p:cNvSpPr>
            <p:nvPr/>
          </p:nvSpPr>
          <p:spPr bwMode="auto">
            <a:xfrm>
              <a:off x="1791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" name="Freeform 117"/>
            <p:cNvSpPr>
              <a:spLocks/>
            </p:cNvSpPr>
            <p:nvPr/>
          </p:nvSpPr>
          <p:spPr bwMode="auto">
            <a:xfrm>
              <a:off x="1783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3" name="Line 118"/>
            <p:cNvSpPr>
              <a:spLocks noChangeShapeType="1"/>
            </p:cNvSpPr>
            <p:nvPr/>
          </p:nvSpPr>
          <p:spPr bwMode="auto">
            <a:xfrm flipV="1">
              <a:off x="1791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4" name="Freeform 119"/>
            <p:cNvSpPr>
              <a:spLocks/>
            </p:cNvSpPr>
            <p:nvPr/>
          </p:nvSpPr>
          <p:spPr bwMode="auto">
            <a:xfrm>
              <a:off x="1783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" name="Freeform 120"/>
            <p:cNvSpPr>
              <a:spLocks/>
            </p:cNvSpPr>
            <p:nvPr/>
          </p:nvSpPr>
          <p:spPr bwMode="auto">
            <a:xfrm>
              <a:off x="1753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" name="Freeform 121"/>
            <p:cNvSpPr>
              <a:spLocks/>
            </p:cNvSpPr>
            <p:nvPr/>
          </p:nvSpPr>
          <p:spPr bwMode="auto">
            <a:xfrm>
              <a:off x="174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7" name="Line 122"/>
            <p:cNvSpPr>
              <a:spLocks noChangeShapeType="1"/>
            </p:cNvSpPr>
            <p:nvPr/>
          </p:nvSpPr>
          <p:spPr bwMode="auto">
            <a:xfrm flipV="1">
              <a:off x="176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8" name="Freeform 123"/>
            <p:cNvSpPr>
              <a:spLocks/>
            </p:cNvSpPr>
            <p:nvPr/>
          </p:nvSpPr>
          <p:spPr bwMode="auto">
            <a:xfrm>
              <a:off x="174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9" name="Freeform 124"/>
            <p:cNvSpPr>
              <a:spLocks/>
            </p:cNvSpPr>
            <p:nvPr/>
          </p:nvSpPr>
          <p:spPr bwMode="auto">
            <a:xfrm>
              <a:off x="1686" y="4147"/>
              <a:ext cx="9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0" name="Freeform 125"/>
            <p:cNvSpPr>
              <a:spLocks/>
            </p:cNvSpPr>
            <p:nvPr/>
          </p:nvSpPr>
          <p:spPr bwMode="auto">
            <a:xfrm>
              <a:off x="1680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1" name="Line 126"/>
            <p:cNvSpPr>
              <a:spLocks noChangeShapeType="1"/>
            </p:cNvSpPr>
            <p:nvPr/>
          </p:nvSpPr>
          <p:spPr bwMode="auto">
            <a:xfrm flipV="1">
              <a:off x="1695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2" name="Freeform 127"/>
            <p:cNvSpPr>
              <a:spLocks/>
            </p:cNvSpPr>
            <p:nvPr/>
          </p:nvSpPr>
          <p:spPr bwMode="auto">
            <a:xfrm>
              <a:off x="1680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3" name="Freeform 128"/>
            <p:cNvSpPr>
              <a:spLocks/>
            </p:cNvSpPr>
            <p:nvPr/>
          </p:nvSpPr>
          <p:spPr bwMode="auto">
            <a:xfrm>
              <a:off x="1695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4" y="30"/>
                </a:cxn>
                <a:cxn ang="0">
                  <a:pos x="14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4" h="30">
                  <a:moveTo>
                    <a:pt x="0" y="30"/>
                  </a:moveTo>
                  <a:lnTo>
                    <a:pt x="14" y="30"/>
                  </a:lnTo>
                  <a:lnTo>
                    <a:pt x="14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4" name="Freeform 129"/>
            <p:cNvSpPr>
              <a:spLocks/>
            </p:cNvSpPr>
            <p:nvPr/>
          </p:nvSpPr>
          <p:spPr bwMode="auto">
            <a:xfrm>
              <a:off x="1686" y="4051"/>
              <a:ext cx="9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8" h="30">
                  <a:moveTo>
                    <a:pt x="0" y="30"/>
                  </a:moveTo>
                  <a:lnTo>
                    <a:pt x="8" y="30"/>
                  </a:lnTo>
                  <a:lnTo>
                    <a:pt x="8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5" name="Freeform 130"/>
            <p:cNvSpPr>
              <a:spLocks/>
            </p:cNvSpPr>
            <p:nvPr/>
          </p:nvSpPr>
          <p:spPr bwMode="auto">
            <a:xfrm>
              <a:off x="1673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6" name="Freeform 131"/>
            <p:cNvSpPr>
              <a:spLocks/>
            </p:cNvSpPr>
            <p:nvPr/>
          </p:nvSpPr>
          <p:spPr bwMode="auto">
            <a:xfrm>
              <a:off x="2631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7" name="Freeform 132"/>
            <p:cNvSpPr>
              <a:spLocks/>
            </p:cNvSpPr>
            <p:nvPr/>
          </p:nvSpPr>
          <p:spPr bwMode="auto">
            <a:xfrm>
              <a:off x="2616" y="4051"/>
              <a:ext cx="15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8" name="Freeform 133"/>
            <p:cNvSpPr>
              <a:spLocks/>
            </p:cNvSpPr>
            <p:nvPr/>
          </p:nvSpPr>
          <p:spPr bwMode="auto">
            <a:xfrm>
              <a:off x="2608" y="4051"/>
              <a:ext cx="8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7" h="30">
                  <a:moveTo>
                    <a:pt x="0" y="30"/>
                  </a:moveTo>
                  <a:lnTo>
                    <a:pt x="7" y="30"/>
                  </a:lnTo>
                  <a:lnTo>
                    <a:pt x="7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9" name="Freeform 134"/>
            <p:cNvSpPr>
              <a:spLocks/>
            </p:cNvSpPr>
            <p:nvPr/>
          </p:nvSpPr>
          <p:spPr bwMode="auto">
            <a:xfrm>
              <a:off x="220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0" name="Freeform 135"/>
            <p:cNvSpPr>
              <a:spLocks/>
            </p:cNvSpPr>
            <p:nvPr/>
          </p:nvSpPr>
          <p:spPr bwMode="auto">
            <a:xfrm>
              <a:off x="219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1" name="Line 136"/>
            <p:cNvSpPr>
              <a:spLocks noChangeShapeType="1"/>
            </p:cNvSpPr>
            <p:nvPr/>
          </p:nvSpPr>
          <p:spPr bwMode="auto">
            <a:xfrm flipV="1">
              <a:off x="221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2" name="Freeform 137"/>
            <p:cNvSpPr>
              <a:spLocks/>
            </p:cNvSpPr>
            <p:nvPr/>
          </p:nvSpPr>
          <p:spPr bwMode="auto">
            <a:xfrm>
              <a:off x="217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3" name="Freeform 138"/>
            <p:cNvSpPr>
              <a:spLocks/>
            </p:cNvSpPr>
            <p:nvPr/>
          </p:nvSpPr>
          <p:spPr bwMode="auto">
            <a:xfrm>
              <a:off x="217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4" name="Line 139"/>
            <p:cNvSpPr>
              <a:spLocks noChangeShapeType="1"/>
            </p:cNvSpPr>
            <p:nvPr/>
          </p:nvSpPr>
          <p:spPr bwMode="auto">
            <a:xfrm flipV="1">
              <a:off x="218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5" name="Freeform 140"/>
            <p:cNvSpPr>
              <a:spLocks/>
            </p:cNvSpPr>
            <p:nvPr/>
          </p:nvSpPr>
          <p:spPr bwMode="auto">
            <a:xfrm>
              <a:off x="215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6" name="Freeform 141"/>
            <p:cNvSpPr>
              <a:spLocks/>
            </p:cNvSpPr>
            <p:nvPr/>
          </p:nvSpPr>
          <p:spPr bwMode="auto">
            <a:xfrm>
              <a:off x="215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7" name="Line 142"/>
            <p:cNvSpPr>
              <a:spLocks noChangeShapeType="1"/>
            </p:cNvSpPr>
            <p:nvPr/>
          </p:nvSpPr>
          <p:spPr bwMode="auto">
            <a:xfrm flipV="1">
              <a:off x="215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8" name="Freeform 143"/>
            <p:cNvSpPr>
              <a:spLocks/>
            </p:cNvSpPr>
            <p:nvPr/>
          </p:nvSpPr>
          <p:spPr bwMode="auto">
            <a:xfrm>
              <a:off x="2130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9" name="Freeform 144"/>
            <p:cNvSpPr>
              <a:spLocks/>
            </p:cNvSpPr>
            <p:nvPr/>
          </p:nvSpPr>
          <p:spPr bwMode="auto">
            <a:xfrm>
              <a:off x="212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0" name="Line 145"/>
            <p:cNvSpPr>
              <a:spLocks noChangeShapeType="1"/>
            </p:cNvSpPr>
            <p:nvPr/>
          </p:nvSpPr>
          <p:spPr bwMode="auto">
            <a:xfrm flipV="1">
              <a:off x="213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1" name="Freeform 146"/>
            <p:cNvSpPr>
              <a:spLocks/>
            </p:cNvSpPr>
            <p:nvPr/>
          </p:nvSpPr>
          <p:spPr bwMode="auto">
            <a:xfrm>
              <a:off x="209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2" name="Freeform 147"/>
            <p:cNvSpPr>
              <a:spLocks/>
            </p:cNvSpPr>
            <p:nvPr/>
          </p:nvSpPr>
          <p:spPr bwMode="auto">
            <a:xfrm>
              <a:off x="2099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3" name="Line 148"/>
            <p:cNvSpPr>
              <a:spLocks noChangeShapeType="1"/>
            </p:cNvSpPr>
            <p:nvPr/>
          </p:nvSpPr>
          <p:spPr bwMode="auto">
            <a:xfrm flipV="1">
              <a:off x="210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4" name="Rectangle 149"/>
            <p:cNvSpPr>
              <a:spLocks noChangeArrowheads="1"/>
            </p:cNvSpPr>
            <p:nvPr/>
          </p:nvSpPr>
          <p:spPr bwMode="auto">
            <a:xfrm>
              <a:off x="1686" y="3963"/>
              <a:ext cx="9" cy="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5" name="Freeform 150"/>
            <p:cNvSpPr>
              <a:spLocks/>
            </p:cNvSpPr>
            <p:nvPr/>
          </p:nvSpPr>
          <p:spPr bwMode="auto">
            <a:xfrm>
              <a:off x="1680" y="3956"/>
              <a:ext cx="21" cy="1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" y="7"/>
                </a:cxn>
                <a:cxn ang="0">
                  <a:pos x="0" y="15"/>
                </a:cxn>
                <a:cxn ang="0">
                  <a:pos x="15" y="7"/>
                </a:cxn>
                <a:cxn ang="0">
                  <a:pos x="22" y="15"/>
                </a:cxn>
                <a:cxn ang="0">
                  <a:pos x="15" y="7"/>
                </a:cxn>
                <a:cxn ang="0">
                  <a:pos x="15" y="0"/>
                </a:cxn>
              </a:cxnLst>
              <a:rect l="0" t="0" r="r" b="b"/>
              <a:pathLst>
                <a:path w="22" h="15">
                  <a:moveTo>
                    <a:pt x="15" y="0"/>
                  </a:moveTo>
                  <a:lnTo>
                    <a:pt x="7" y="7"/>
                  </a:lnTo>
                  <a:lnTo>
                    <a:pt x="0" y="15"/>
                  </a:lnTo>
                  <a:lnTo>
                    <a:pt x="15" y="7"/>
                  </a:lnTo>
                  <a:lnTo>
                    <a:pt x="22" y="15"/>
                  </a:lnTo>
                  <a:lnTo>
                    <a:pt x="15" y="7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6" name="Freeform 151"/>
            <p:cNvSpPr>
              <a:spLocks/>
            </p:cNvSpPr>
            <p:nvPr/>
          </p:nvSpPr>
          <p:spPr bwMode="auto">
            <a:xfrm>
              <a:off x="2187" y="4235"/>
              <a:ext cx="38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8"/>
                </a:cxn>
                <a:cxn ang="0">
                  <a:pos x="29" y="0"/>
                </a:cxn>
                <a:cxn ang="0">
                  <a:pos x="22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8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7" name="Line 152"/>
            <p:cNvSpPr>
              <a:spLocks noChangeShapeType="1"/>
            </p:cNvSpPr>
            <p:nvPr/>
          </p:nvSpPr>
          <p:spPr bwMode="auto">
            <a:xfrm>
              <a:off x="2210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8" name="Line 153"/>
            <p:cNvSpPr>
              <a:spLocks noChangeShapeType="1"/>
            </p:cNvSpPr>
            <p:nvPr/>
          </p:nvSpPr>
          <p:spPr bwMode="auto">
            <a:xfrm>
              <a:off x="2187" y="4272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9" name="Line 154"/>
            <p:cNvSpPr>
              <a:spLocks noChangeShapeType="1"/>
            </p:cNvSpPr>
            <p:nvPr/>
          </p:nvSpPr>
          <p:spPr bwMode="auto">
            <a:xfrm>
              <a:off x="2187" y="4250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0" name="Freeform 155"/>
            <p:cNvSpPr>
              <a:spLocks/>
            </p:cNvSpPr>
            <p:nvPr/>
          </p:nvSpPr>
          <p:spPr bwMode="auto">
            <a:xfrm>
              <a:off x="2092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0" y="52"/>
                </a:cxn>
                <a:cxn ang="0">
                  <a:pos x="30" y="8"/>
                </a:cxn>
                <a:cxn ang="0">
                  <a:pos x="30" y="0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0" h="52">
                  <a:moveTo>
                    <a:pt x="0" y="52"/>
                  </a:moveTo>
                  <a:lnTo>
                    <a:pt x="30" y="52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1" name="Line 156"/>
            <p:cNvSpPr>
              <a:spLocks noChangeShapeType="1"/>
            </p:cNvSpPr>
            <p:nvPr/>
          </p:nvSpPr>
          <p:spPr bwMode="auto">
            <a:xfrm>
              <a:off x="2107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2" name="Line 157"/>
            <p:cNvSpPr>
              <a:spLocks noChangeShapeType="1"/>
            </p:cNvSpPr>
            <p:nvPr/>
          </p:nvSpPr>
          <p:spPr bwMode="auto">
            <a:xfrm>
              <a:off x="2092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3" name="Line 158"/>
            <p:cNvSpPr>
              <a:spLocks noChangeShapeType="1"/>
            </p:cNvSpPr>
            <p:nvPr/>
          </p:nvSpPr>
          <p:spPr bwMode="auto">
            <a:xfrm>
              <a:off x="2092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4" name="Rectangle 159"/>
            <p:cNvSpPr>
              <a:spLocks noChangeArrowheads="1"/>
            </p:cNvSpPr>
            <p:nvPr/>
          </p:nvSpPr>
          <p:spPr bwMode="auto">
            <a:xfrm>
              <a:off x="2103" y="4223"/>
              <a:ext cx="18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5" name="Rectangle 160"/>
            <p:cNvSpPr>
              <a:spLocks noChangeArrowheads="1"/>
            </p:cNvSpPr>
            <p:nvPr/>
          </p:nvSpPr>
          <p:spPr bwMode="auto">
            <a:xfrm>
              <a:off x="2125" y="4223"/>
              <a:ext cx="15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6" name="Rectangle 161"/>
            <p:cNvSpPr>
              <a:spLocks noChangeArrowheads="1"/>
            </p:cNvSpPr>
            <p:nvPr/>
          </p:nvSpPr>
          <p:spPr bwMode="auto">
            <a:xfrm>
              <a:off x="2154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7" name="Rectangle 162"/>
            <p:cNvSpPr>
              <a:spLocks noChangeArrowheads="1"/>
            </p:cNvSpPr>
            <p:nvPr/>
          </p:nvSpPr>
          <p:spPr bwMode="auto">
            <a:xfrm>
              <a:off x="2177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8" name="Rectangle 163"/>
            <p:cNvSpPr>
              <a:spLocks noChangeArrowheads="1"/>
            </p:cNvSpPr>
            <p:nvPr/>
          </p:nvSpPr>
          <p:spPr bwMode="auto">
            <a:xfrm>
              <a:off x="2198" y="4223"/>
              <a:ext cx="17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159" name="Rectangle 164"/>
          <p:cNvSpPr>
            <a:spLocks noChangeArrowheads="1"/>
          </p:cNvSpPr>
          <p:nvPr userDrawn="1"/>
        </p:nvSpPr>
        <p:spPr bwMode="auto">
          <a:xfrm>
            <a:off x="2871788" y="1522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60" name="Rectangle 166"/>
          <p:cNvSpPr>
            <a:spLocks noChangeArrowheads="1"/>
          </p:cNvSpPr>
          <p:nvPr userDrawn="1"/>
        </p:nvSpPr>
        <p:spPr bwMode="auto">
          <a:xfrm>
            <a:off x="3573463" y="74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graphicFrame>
        <p:nvGraphicFramePr>
          <p:cNvPr id="161" name="Object 3"/>
          <p:cNvGraphicFramePr>
            <a:graphicFrameLocks noChangeAspect="1"/>
          </p:cNvGraphicFramePr>
          <p:nvPr/>
        </p:nvGraphicFramePr>
        <p:xfrm>
          <a:off x="3048000" y="0"/>
          <a:ext cx="6096000" cy="558800"/>
        </p:xfrm>
        <a:graphic>
          <a:graphicData uri="http://schemas.openxmlformats.org/presentationml/2006/ole">
            <p:oleObj spid="_x0000_s53250" name="Documento" r:id="rId3" imgW="5282184" imgH="524256" progId="Word.Document.8">
              <p:embed/>
            </p:oleObj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16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3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67F17C-B7BC-44F8-9594-CDD522840E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7524750" y="6165850"/>
            <a:ext cx="1223963" cy="692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7620000" y="6096000"/>
            <a:ext cx="1066800" cy="609600"/>
            <a:chOff x="1650" y="3904"/>
            <a:chExt cx="1017" cy="384"/>
          </a:xfrm>
        </p:grpSpPr>
        <p:sp>
          <p:nvSpPr>
            <p:cNvPr id="6" name="Line 11"/>
            <p:cNvSpPr>
              <a:spLocks noChangeShapeType="1"/>
            </p:cNvSpPr>
            <p:nvPr/>
          </p:nvSpPr>
          <p:spPr bwMode="auto">
            <a:xfrm>
              <a:off x="1650" y="4228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" name="Rectangle 12"/>
            <p:cNvSpPr>
              <a:spLocks noChangeArrowheads="1"/>
            </p:cNvSpPr>
            <p:nvPr/>
          </p:nvSpPr>
          <p:spPr bwMode="auto">
            <a:xfrm>
              <a:off x="2588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 flipH="1">
              <a:off x="1650" y="4287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1653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 flipV="1">
              <a:off x="2593" y="4015"/>
              <a:ext cx="2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>
              <a:off x="2659" y="4015"/>
              <a:ext cx="0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" name="Line 17"/>
            <p:cNvSpPr>
              <a:spLocks noChangeShapeType="1"/>
            </p:cNvSpPr>
            <p:nvPr/>
          </p:nvSpPr>
          <p:spPr bwMode="auto">
            <a:xfrm flipH="1">
              <a:off x="2240" y="4140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" name="Line 18"/>
            <p:cNvSpPr>
              <a:spLocks noChangeShapeType="1"/>
            </p:cNvSpPr>
            <p:nvPr/>
          </p:nvSpPr>
          <p:spPr bwMode="auto">
            <a:xfrm>
              <a:off x="2240" y="4118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 flipH="1">
              <a:off x="1732" y="4118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" name="Line 20"/>
            <p:cNvSpPr>
              <a:spLocks noChangeShapeType="1"/>
            </p:cNvSpPr>
            <p:nvPr/>
          </p:nvSpPr>
          <p:spPr bwMode="auto">
            <a:xfrm>
              <a:off x="1732" y="4140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6" name="Freeform 21"/>
            <p:cNvSpPr>
              <a:spLocks/>
            </p:cNvSpPr>
            <p:nvPr/>
          </p:nvSpPr>
          <p:spPr bwMode="auto">
            <a:xfrm>
              <a:off x="1695" y="3948"/>
              <a:ext cx="29" cy="339"/>
            </a:xfrm>
            <a:custGeom>
              <a:avLst/>
              <a:gdLst/>
              <a:ahLst/>
              <a:cxnLst>
                <a:cxn ang="0">
                  <a:pos x="29" y="339"/>
                </a:cxn>
                <a:cxn ang="0">
                  <a:pos x="29" y="67"/>
                </a:cxn>
                <a:cxn ang="0">
                  <a:pos x="22" y="45"/>
                </a:cxn>
                <a:cxn ang="0">
                  <a:pos x="7" y="23"/>
                </a:cxn>
                <a:cxn ang="0">
                  <a:pos x="0" y="0"/>
                </a:cxn>
              </a:cxnLst>
              <a:rect l="0" t="0" r="r" b="b"/>
              <a:pathLst>
                <a:path w="29" h="339">
                  <a:moveTo>
                    <a:pt x="29" y="339"/>
                  </a:moveTo>
                  <a:lnTo>
                    <a:pt x="29" y="67"/>
                  </a:lnTo>
                  <a:lnTo>
                    <a:pt x="22" y="45"/>
                  </a:lnTo>
                  <a:lnTo>
                    <a:pt x="7" y="23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7" name="Line 22"/>
            <p:cNvSpPr>
              <a:spLocks noChangeShapeType="1"/>
            </p:cNvSpPr>
            <p:nvPr/>
          </p:nvSpPr>
          <p:spPr bwMode="auto">
            <a:xfrm>
              <a:off x="1658" y="4015"/>
              <a:ext cx="3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>
              <a:off x="1650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9" name="Line 24"/>
            <p:cNvSpPr>
              <a:spLocks noChangeShapeType="1"/>
            </p:cNvSpPr>
            <p:nvPr/>
          </p:nvSpPr>
          <p:spPr bwMode="auto">
            <a:xfrm flipH="1">
              <a:off x="1650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 flipH="1">
              <a:off x="1650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>
              <a:off x="2585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>
              <a:off x="2585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3" name="Line 28"/>
            <p:cNvSpPr>
              <a:spLocks noChangeShapeType="1"/>
            </p:cNvSpPr>
            <p:nvPr/>
          </p:nvSpPr>
          <p:spPr bwMode="auto">
            <a:xfrm>
              <a:off x="2585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4" name="Line 29"/>
            <p:cNvSpPr>
              <a:spLocks noChangeShapeType="1"/>
            </p:cNvSpPr>
            <p:nvPr/>
          </p:nvSpPr>
          <p:spPr bwMode="auto">
            <a:xfrm>
              <a:off x="2071" y="4103"/>
              <a:ext cx="0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5" name="Freeform 30"/>
            <p:cNvSpPr>
              <a:spLocks/>
            </p:cNvSpPr>
            <p:nvPr/>
          </p:nvSpPr>
          <p:spPr bwMode="auto">
            <a:xfrm>
              <a:off x="2084" y="4088"/>
              <a:ext cx="148" cy="199"/>
            </a:xfrm>
            <a:custGeom>
              <a:avLst/>
              <a:gdLst/>
              <a:ahLst/>
              <a:cxnLst>
                <a:cxn ang="0">
                  <a:pos x="0" y="199"/>
                </a:cxn>
                <a:cxn ang="0">
                  <a:pos x="0" y="30"/>
                </a:cxn>
                <a:cxn ang="0">
                  <a:pos x="0" y="22"/>
                </a:cxn>
                <a:cxn ang="0">
                  <a:pos x="7" y="22"/>
                </a:cxn>
                <a:cxn ang="0">
                  <a:pos x="7" y="15"/>
                </a:cxn>
                <a:cxn ang="0">
                  <a:pos x="15" y="15"/>
                </a:cxn>
                <a:cxn ang="0">
                  <a:pos x="22" y="22"/>
                </a:cxn>
                <a:cxn ang="0">
                  <a:pos x="22" y="15"/>
                </a:cxn>
                <a:cxn ang="0">
                  <a:pos x="22" y="15"/>
                </a:cxn>
                <a:cxn ang="0">
                  <a:pos x="29" y="15"/>
                </a:cxn>
                <a:cxn ang="0">
                  <a:pos x="29" y="22"/>
                </a:cxn>
                <a:cxn ang="0">
                  <a:pos x="29" y="15"/>
                </a:cxn>
                <a:cxn ang="0">
                  <a:pos x="44" y="8"/>
                </a:cxn>
                <a:cxn ang="0">
                  <a:pos x="44" y="15"/>
                </a:cxn>
                <a:cxn ang="0">
                  <a:pos x="44" y="8"/>
                </a:cxn>
                <a:cxn ang="0">
                  <a:pos x="44" y="0"/>
                </a:cxn>
                <a:cxn ang="0">
                  <a:pos x="59" y="8"/>
                </a:cxn>
                <a:cxn ang="0">
                  <a:pos x="59" y="15"/>
                </a:cxn>
                <a:cxn ang="0">
                  <a:pos x="74" y="0"/>
                </a:cxn>
                <a:cxn ang="0">
                  <a:pos x="81" y="8"/>
                </a:cxn>
                <a:cxn ang="0">
                  <a:pos x="88" y="15"/>
                </a:cxn>
                <a:cxn ang="0">
                  <a:pos x="88" y="8"/>
                </a:cxn>
                <a:cxn ang="0">
                  <a:pos x="103" y="8"/>
                </a:cxn>
                <a:cxn ang="0">
                  <a:pos x="103" y="15"/>
                </a:cxn>
                <a:cxn ang="0">
                  <a:pos x="103" y="8"/>
                </a:cxn>
                <a:cxn ang="0">
                  <a:pos x="110" y="15"/>
                </a:cxn>
                <a:cxn ang="0">
                  <a:pos x="125" y="15"/>
                </a:cxn>
                <a:cxn ang="0">
                  <a:pos x="125" y="22"/>
                </a:cxn>
                <a:cxn ang="0">
                  <a:pos x="125" y="15"/>
                </a:cxn>
                <a:cxn ang="0">
                  <a:pos x="132" y="15"/>
                </a:cxn>
                <a:cxn ang="0">
                  <a:pos x="132" y="22"/>
                </a:cxn>
                <a:cxn ang="0">
                  <a:pos x="140" y="15"/>
                </a:cxn>
                <a:cxn ang="0">
                  <a:pos x="147" y="22"/>
                </a:cxn>
                <a:cxn ang="0">
                  <a:pos x="147" y="199"/>
                </a:cxn>
              </a:cxnLst>
              <a:rect l="0" t="0" r="r" b="b"/>
              <a:pathLst>
                <a:path w="147" h="199">
                  <a:moveTo>
                    <a:pt x="0" y="199"/>
                  </a:moveTo>
                  <a:lnTo>
                    <a:pt x="0" y="30"/>
                  </a:lnTo>
                  <a:lnTo>
                    <a:pt x="0" y="22"/>
                  </a:lnTo>
                  <a:lnTo>
                    <a:pt x="7" y="22"/>
                  </a:lnTo>
                  <a:lnTo>
                    <a:pt x="7" y="15"/>
                  </a:lnTo>
                  <a:lnTo>
                    <a:pt x="15" y="15"/>
                  </a:lnTo>
                  <a:lnTo>
                    <a:pt x="22" y="22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9" y="15"/>
                  </a:lnTo>
                  <a:lnTo>
                    <a:pt x="29" y="22"/>
                  </a:lnTo>
                  <a:lnTo>
                    <a:pt x="29" y="15"/>
                  </a:lnTo>
                  <a:lnTo>
                    <a:pt x="44" y="8"/>
                  </a:lnTo>
                  <a:lnTo>
                    <a:pt x="44" y="15"/>
                  </a:lnTo>
                  <a:lnTo>
                    <a:pt x="44" y="8"/>
                  </a:lnTo>
                  <a:lnTo>
                    <a:pt x="44" y="0"/>
                  </a:lnTo>
                  <a:lnTo>
                    <a:pt x="59" y="8"/>
                  </a:lnTo>
                  <a:lnTo>
                    <a:pt x="59" y="15"/>
                  </a:lnTo>
                  <a:lnTo>
                    <a:pt x="74" y="0"/>
                  </a:lnTo>
                  <a:lnTo>
                    <a:pt x="81" y="8"/>
                  </a:lnTo>
                  <a:lnTo>
                    <a:pt x="88" y="15"/>
                  </a:lnTo>
                  <a:lnTo>
                    <a:pt x="88" y="8"/>
                  </a:lnTo>
                  <a:lnTo>
                    <a:pt x="103" y="8"/>
                  </a:lnTo>
                  <a:lnTo>
                    <a:pt x="103" y="15"/>
                  </a:lnTo>
                  <a:lnTo>
                    <a:pt x="103" y="8"/>
                  </a:lnTo>
                  <a:lnTo>
                    <a:pt x="110" y="15"/>
                  </a:lnTo>
                  <a:lnTo>
                    <a:pt x="125" y="15"/>
                  </a:lnTo>
                  <a:lnTo>
                    <a:pt x="125" y="22"/>
                  </a:lnTo>
                  <a:lnTo>
                    <a:pt x="125" y="15"/>
                  </a:lnTo>
                  <a:lnTo>
                    <a:pt x="132" y="15"/>
                  </a:lnTo>
                  <a:lnTo>
                    <a:pt x="132" y="22"/>
                  </a:lnTo>
                  <a:lnTo>
                    <a:pt x="140" y="15"/>
                  </a:lnTo>
                  <a:lnTo>
                    <a:pt x="147" y="22"/>
                  </a:lnTo>
                  <a:lnTo>
                    <a:pt x="147" y="19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 flipV="1">
              <a:off x="2240" y="4103"/>
              <a:ext cx="2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7" name="Freeform 32"/>
            <p:cNvSpPr>
              <a:spLocks/>
            </p:cNvSpPr>
            <p:nvPr/>
          </p:nvSpPr>
          <p:spPr bwMode="auto">
            <a:xfrm>
              <a:off x="2071" y="4073"/>
              <a:ext cx="176" cy="30"/>
            </a:xfrm>
            <a:custGeom>
              <a:avLst/>
              <a:gdLst/>
              <a:ahLst/>
              <a:cxnLst>
                <a:cxn ang="0">
                  <a:pos x="177" y="30"/>
                </a:cxn>
                <a:cxn ang="0">
                  <a:pos x="89" y="0"/>
                </a:cxn>
                <a:cxn ang="0">
                  <a:pos x="0" y="30"/>
                </a:cxn>
              </a:cxnLst>
              <a:rect l="0" t="0" r="r" b="b"/>
              <a:pathLst>
                <a:path w="177" h="30">
                  <a:moveTo>
                    <a:pt x="177" y="30"/>
                  </a:moveTo>
                  <a:lnTo>
                    <a:pt x="89" y="0"/>
                  </a:lnTo>
                  <a:lnTo>
                    <a:pt x="0" y="3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8" name="Rectangle 33"/>
            <p:cNvSpPr>
              <a:spLocks noChangeArrowheads="1"/>
            </p:cNvSpPr>
            <p:nvPr/>
          </p:nvSpPr>
          <p:spPr bwMode="auto">
            <a:xfrm>
              <a:off x="2159" y="4059"/>
              <a:ext cx="9" cy="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9" name="Freeform 34"/>
            <p:cNvSpPr>
              <a:spLocks/>
            </p:cNvSpPr>
            <p:nvPr/>
          </p:nvSpPr>
          <p:spPr bwMode="auto">
            <a:xfrm>
              <a:off x="2151" y="4051"/>
              <a:ext cx="15" cy="22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0" y="22"/>
                </a:cxn>
                <a:cxn ang="0">
                  <a:pos x="8" y="0"/>
                </a:cxn>
                <a:cxn ang="0">
                  <a:pos x="15" y="22"/>
                </a:cxn>
                <a:cxn ang="0">
                  <a:pos x="8" y="22"/>
                </a:cxn>
              </a:cxnLst>
              <a:rect l="0" t="0" r="r" b="b"/>
              <a:pathLst>
                <a:path w="15" h="22">
                  <a:moveTo>
                    <a:pt x="8" y="22"/>
                  </a:moveTo>
                  <a:lnTo>
                    <a:pt x="0" y="22"/>
                  </a:lnTo>
                  <a:lnTo>
                    <a:pt x="8" y="0"/>
                  </a:lnTo>
                  <a:lnTo>
                    <a:pt x="15" y="22"/>
                  </a:lnTo>
                  <a:lnTo>
                    <a:pt x="8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0" name="Line 35"/>
            <p:cNvSpPr>
              <a:spLocks noChangeShapeType="1"/>
            </p:cNvSpPr>
            <p:nvPr/>
          </p:nvSpPr>
          <p:spPr bwMode="auto">
            <a:xfrm flipV="1">
              <a:off x="2159" y="4007"/>
              <a:ext cx="3" cy="4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1" name="Freeform 36"/>
            <p:cNvSpPr>
              <a:spLocks/>
            </p:cNvSpPr>
            <p:nvPr/>
          </p:nvSpPr>
          <p:spPr bwMode="auto">
            <a:xfrm>
              <a:off x="2616" y="4096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2" name="Freeform 37"/>
            <p:cNvSpPr>
              <a:spLocks/>
            </p:cNvSpPr>
            <p:nvPr/>
          </p:nvSpPr>
          <p:spPr bwMode="auto">
            <a:xfrm>
              <a:off x="254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3" name="Freeform 38"/>
            <p:cNvSpPr>
              <a:spLocks/>
            </p:cNvSpPr>
            <p:nvPr/>
          </p:nvSpPr>
          <p:spPr bwMode="auto">
            <a:xfrm>
              <a:off x="2549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4" name="Line 39"/>
            <p:cNvSpPr>
              <a:spLocks noChangeShapeType="1"/>
            </p:cNvSpPr>
            <p:nvPr/>
          </p:nvSpPr>
          <p:spPr bwMode="auto">
            <a:xfrm flipV="1">
              <a:off x="2557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5" name="Freeform 40"/>
            <p:cNvSpPr>
              <a:spLocks/>
            </p:cNvSpPr>
            <p:nvPr/>
          </p:nvSpPr>
          <p:spPr bwMode="auto">
            <a:xfrm>
              <a:off x="2549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6" name="Freeform 41"/>
            <p:cNvSpPr>
              <a:spLocks/>
            </p:cNvSpPr>
            <p:nvPr/>
          </p:nvSpPr>
          <p:spPr bwMode="auto">
            <a:xfrm>
              <a:off x="2395" y="4235"/>
              <a:ext cx="36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15"/>
                </a:cxn>
                <a:cxn ang="0">
                  <a:pos x="30" y="8"/>
                </a:cxn>
                <a:cxn ang="0">
                  <a:pos x="22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15"/>
                  </a:lnTo>
                  <a:lnTo>
                    <a:pt x="30" y="8"/>
                  </a:lnTo>
                  <a:lnTo>
                    <a:pt x="22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7" name="Freeform 42"/>
            <p:cNvSpPr>
              <a:spLocks/>
            </p:cNvSpPr>
            <p:nvPr/>
          </p:nvSpPr>
          <p:spPr bwMode="auto">
            <a:xfrm>
              <a:off x="2143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0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8" name="Line 43"/>
            <p:cNvSpPr>
              <a:spLocks noChangeShapeType="1"/>
            </p:cNvSpPr>
            <p:nvPr/>
          </p:nvSpPr>
          <p:spPr bwMode="auto">
            <a:xfrm>
              <a:off x="2159" y="4235"/>
              <a:ext cx="3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9" name="Line 44"/>
            <p:cNvSpPr>
              <a:spLocks noChangeShapeType="1"/>
            </p:cNvSpPr>
            <p:nvPr/>
          </p:nvSpPr>
          <p:spPr bwMode="auto">
            <a:xfrm>
              <a:off x="2143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0" name="Line 45"/>
            <p:cNvSpPr>
              <a:spLocks noChangeShapeType="1"/>
            </p:cNvSpPr>
            <p:nvPr/>
          </p:nvSpPr>
          <p:spPr bwMode="auto">
            <a:xfrm>
              <a:off x="2143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1" name="Freeform 46"/>
            <p:cNvSpPr>
              <a:spLocks/>
            </p:cNvSpPr>
            <p:nvPr/>
          </p:nvSpPr>
          <p:spPr bwMode="auto">
            <a:xfrm>
              <a:off x="2107" y="4118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2" name="Freeform 47"/>
            <p:cNvSpPr>
              <a:spLocks/>
            </p:cNvSpPr>
            <p:nvPr/>
          </p:nvSpPr>
          <p:spPr bwMode="auto">
            <a:xfrm>
              <a:off x="2187" y="4118"/>
              <a:ext cx="15" cy="22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15" y="14"/>
                </a:cxn>
                <a:cxn ang="0">
                  <a:pos x="7" y="0"/>
                </a:cxn>
                <a:cxn ang="0">
                  <a:pos x="0" y="14"/>
                </a:cxn>
                <a:cxn ang="0">
                  <a:pos x="7" y="22"/>
                </a:cxn>
              </a:cxnLst>
              <a:rect l="0" t="0" r="r" b="b"/>
              <a:pathLst>
                <a:path w="15" h="22">
                  <a:moveTo>
                    <a:pt x="7" y="22"/>
                  </a:moveTo>
                  <a:lnTo>
                    <a:pt x="15" y="14"/>
                  </a:lnTo>
                  <a:lnTo>
                    <a:pt x="7" y="0"/>
                  </a:lnTo>
                  <a:lnTo>
                    <a:pt x="0" y="14"/>
                  </a:lnTo>
                  <a:lnTo>
                    <a:pt x="7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3" name="Freeform 48"/>
            <p:cNvSpPr>
              <a:spLocks/>
            </p:cNvSpPr>
            <p:nvPr/>
          </p:nvSpPr>
          <p:spPr bwMode="auto">
            <a:xfrm>
              <a:off x="2143" y="4103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5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5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4" name="Line 49"/>
            <p:cNvSpPr>
              <a:spLocks noChangeShapeType="1"/>
            </p:cNvSpPr>
            <p:nvPr/>
          </p:nvSpPr>
          <p:spPr bwMode="auto">
            <a:xfrm>
              <a:off x="2151" y="4103"/>
              <a:ext cx="1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5" name="Freeform 50"/>
            <p:cNvSpPr>
              <a:spLocks/>
            </p:cNvSpPr>
            <p:nvPr/>
          </p:nvSpPr>
          <p:spPr bwMode="auto">
            <a:xfrm>
              <a:off x="1886" y="4235"/>
              <a:ext cx="29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8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8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6" name="Freeform 51"/>
            <p:cNvSpPr>
              <a:spLocks/>
            </p:cNvSpPr>
            <p:nvPr/>
          </p:nvSpPr>
          <p:spPr bwMode="auto">
            <a:xfrm>
              <a:off x="1680" y="4096"/>
              <a:ext cx="21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7" name="Line 52"/>
            <p:cNvSpPr>
              <a:spLocks noChangeShapeType="1"/>
            </p:cNvSpPr>
            <p:nvPr/>
          </p:nvSpPr>
          <p:spPr bwMode="auto">
            <a:xfrm flipV="1">
              <a:off x="1695" y="3904"/>
              <a:ext cx="0" cy="11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8" name="Freeform 53"/>
            <p:cNvSpPr>
              <a:spLocks/>
            </p:cNvSpPr>
            <p:nvPr/>
          </p:nvSpPr>
          <p:spPr bwMode="auto">
            <a:xfrm>
              <a:off x="1658" y="3948"/>
              <a:ext cx="38" cy="6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7" y="45"/>
                </a:cxn>
                <a:cxn ang="0">
                  <a:pos x="22" y="23"/>
                </a:cxn>
                <a:cxn ang="0">
                  <a:pos x="37" y="0"/>
                </a:cxn>
              </a:cxnLst>
              <a:rect l="0" t="0" r="r" b="b"/>
              <a:pathLst>
                <a:path w="37" h="67">
                  <a:moveTo>
                    <a:pt x="0" y="67"/>
                  </a:moveTo>
                  <a:lnTo>
                    <a:pt x="7" y="45"/>
                  </a:lnTo>
                  <a:lnTo>
                    <a:pt x="22" y="23"/>
                  </a:lnTo>
                  <a:lnTo>
                    <a:pt x="3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9" name="Freeform 54"/>
            <p:cNvSpPr>
              <a:spLocks/>
            </p:cNvSpPr>
            <p:nvPr/>
          </p:nvSpPr>
          <p:spPr bwMode="auto">
            <a:xfrm>
              <a:off x="2616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0" name="Freeform 55"/>
            <p:cNvSpPr>
              <a:spLocks/>
            </p:cNvSpPr>
            <p:nvPr/>
          </p:nvSpPr>
          <p:spPr bwMode="auto">
            <a:xfrm>
              <a:off x="2616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1" name="Line 56"/>
            <p:cNvSpPr>
              <a:spLocks noChangeShapeType="1"/>
            </p:cNvSpPr>
            <p:nvPr/>
          </p:nvSpPr>
          <p:spPr bwMode="auto">
            <a:xfrm flipV="1">
              <a:off x="2622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2" name="Freeform 57"/>
            <p:cNvSpPr>
              <a:spLocks/>
            </p:cNvSpPr>
            <p:nvPr/>
          </p:nvSpPr>
          <p:spPr bwMode="auto">
            <a:xfrm>
              <a:off x="261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3" name="Freeform 58"/>
            <p:cNvSpPr>
              <a:spLocks/>
            </p:cNvSpPr>
            <p:nvPr/>
          </p:nvSpPr>
          <p:spPr bwMode="auto">
            <a:xfrm>
              <a:off x="2513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4" name="Freeform 59"/>
            <p:cNvSpPr>
              <a:spLocks/>
            </p:cNvSpPr>
            <p:nvPr/>
          </p:nvSpPr>
          <p:spPr bwMode="auto">
            <a:xfrm>
              <a:off x="2513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5" name="Line 60"/>
            <p:cNvSpPr>
              <a:spLocks noChangeShapeType="1"/>
            </p:cNvSpPr>
            <p:nvPr/>
          </p:nvSpPr>
          <p:spPr bwMode="auto">
            <a:xfrm flipV="1">
              <a:off x="251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6" name="Freeform 61"/>
            <p:cNvSpPr>
              <a:spLocks/>
            </p:cNvSpPr>
            <p:nvPr/>
          </p:nvSpPr>
          <p:spPr bwMode="auto">
            <a:xfrm>
              <a:off x="2513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7" name="Freeform 62"/>
            <p:cNvSpPr>
              <a:spLocks/>
            </p:cNvSpPr>
            <p:nvPr/>
          </p:nvSpPr>
          <p:spPr bwMode="auto">
            <a:xfrm>
              <a:off x="2475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8" name="Freeform 63"/>
            <p:cNvSpPr>
              <a:spLocks/>
            </p:cNvSpPr>
            <p:nvPr/>
          </p:nvSpPr>
          <p:spPr bwMode="auto">
            <a:xfrm>
              <a:off x="247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9" name="Line 64"/>
            <p:cNvSpPr>
              <a:spLocks noChangeShapeType="1"/>
            </p:cNvSpPr>
            <p:nvPr/>
          </p:nvSpPr>
          <p:spPr bwMode="auto">
            <a:xfrm flipV="1">
              <a:off x="2482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0" name="Freeform 65"/>
            <p:cNvSpPr>
              <a:spLocks/>
            </p:cNvSpPr>
            <p:nvPr/>
          </p:nvSpPr>
          <p:spPr bwMode="auto">
            <a:xfrm>
              <a:off x="247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1" name="Freeform 66"/>
            <p:cNvSpPr>
              <a:spLocks/>
            </p:cNvSpPr>
            <p:nvPr/>
          </p:nvSpPr>
          <p:spPr bwMode="auto">
            <a:xfrm>
              <a:off x="243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2" name="Freeform 67"/>
            <p:cNvSpPr>
              <a:spLocks/>
            </p:cNvSpPr>
            <p:nvPr/>
          </p:nvSpPr>
          <p:spPr bwMode="auto">
            <a:xfrm>
              <a:off x="2438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3" name="Line 68"/>
            <p:cNvSpPr>
              <a:spLocks noChangeShapeType="1"/>
            </p:cNvSpPr>
            <p:nvPr/>
          </p:nvSpPr>
          <p:spPr bwMode="auto">
            <a:xfrm flipV="1">
              <a:off x="244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4" name="Freeform 69"/>
            <p:cNvSpPr>
              <a:spLocks/>
            </p:cNvSpPr>
            <p:nvPr/>
          </p:nvSpPr>
          <p:spPr bwMode="auto">
            <a:xfrm>
              <a:off x="2438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5" name="Freeform 70"/>
            <p:cNvSpPr>
              <a:spLocks/>
            </p:cNvSpPr>
            <p:nvPr/>
          </p:nvSpPr>
          <p:spPr bwMode="auto">
            <a:xfrm>
              <a:off x="2402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6" name="Freeform 71"/>
            <p:cNvSpPr>
              <a:spLocks/>
            </p:cNvSpPr>
            <p:nvPr/>
          </p:nvSpPr>
          <p:spPr bwMode="auto">
            <a:xfrm>
              <a:off x="240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7" name="Line 72"/>
            <p:cNvSpPr>
              <a:spLocks noChangeShapeType="1"/>
            </p:cNvSpPr>
            <p:nvPr/>
          </p:nvSpPr>
          <p:spPr bwMode="auto">
            <a:xfrm flipV="1">
              <a:off x="2410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237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9" name="Freeform 74"/>
            <p:cNvSpPr>
              <a:spLocks/>
            </p:cNvSpPr>
            <p:nvPr/>
          </p:nvSpPr>
          <p:spPr bwMode="auto">
            <a:xfrm>
              <a:off x="2364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0" name="Line 75"/>
            <p:cNvSpPr>
              <a:spLocks noChangeShapeType="1"/>
            </p:cNvSpPr>
            <p:nvPr/>
          </p:nvSpPr>
          <p:spPr bwMode="auto">
            <a:xfrm flipV="1">
              <a:off x="2379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1" name="Freeform 76"/>
            <p:cNvSpPr>
              <a:spLocks/>
            </p:cNvSpPr>
            <p:nvPr/>
          </p:nvSpPr>
          <p:spPr bwMode="auto">
            <a:xfrm>
              <a:off x="2364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2" name="Freeform 77"/>
            <p:cNvSpPr>
              <a:spLocks/>
            </p:cNvSpPr>
            <p:nvPr/>
          </p:nvSpPr>
          <p:spPr bwMode="auto">
            <a:xfrm>
              <a:off x="233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3" name="Freeform 78"/>
            <p:cNvSpPr>
              <a:spLocks/>
            </p:cNvSpPr>
            <p:nvPr/>
          </p:nvSpPr>
          <p:spPr bwMode="auto">
            <a:xfrm>
              <a:off x="2328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4" name="Line 79"/>
            <p:cNvSpPr>
              <a:spLocks noChangeShapeType="1"/>
            </p:cNvSpPr>
            <p:nvPr/>
          </p:nvSpPr>
          <p:spPr bwMode="auto">
            <a:xfrm flipV="1">
              <a:off x="234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5" name="Freeform 80"/>
            <p:cNvSpPr>
              <a:spLocks/>
            </p:cNvSpPr>
            <p:nvPr/>
          </p:nvSpPr>
          <p:spPr bwMode="auto">
            <a:xfrm>
              <a:off x="2328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6" name="Freeform 81"/>
            <p:cNvSpPr>
              <a:spLocks/>
            </p:cNvSpPr>
            <p:nvPr/>
          </p:nvSpPr>
          <p:spPr bwMode="auto">
            <a:xfrm>
              <a:off x="229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7" name="Freeform 82"/>
            <p:cNvSpPr>
              <a:spLocks/>
            </p:cNvSpPr>
            <p:nvPr/>
          </p:nvSpPr>
          <p:spPr bwMode="auto">
            <a:xfrm>
              <a:off x="2298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8" name="Line 83"/>
            <p:cNvSpPr>
              <a:spLocks noChangeShapeType="1"/>
            </p:cNvSpPr>
            <p:nvPr/>
          </p:nvSpPr>
          <p:spPr bwMode="auto">
            <a:xfrm flipV="1">
              <a:off x="2305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9" name="Freeform 84"/>
            <p:cNvSpPr>
              <a:spLocks/>
            </p:cNvSpPr>
            <p:nvPr/>
          </p:nvSpPr>
          <p:spPr bwMode="auto">
            <a:xfrm>
              <a:off x="2298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0" name="Freeform 85"/>
            <p:cNvSpPr>
              <a:spLocks/>
            </p:cNvSpPr>
            <p:nvPr/>
          </p:nvSpPr>
          <p:spPr bwMode="auto">
            <a:xfrm>
              <a:off x="226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1" name="Freeform 86"/>
            <p:cNvSpPr>
              <a:spLocks/>
            </p:cNvSpPr>
            <p:nvPr/>
          </p:nvSpPr>
          <p:spPr bwMode="auto">
            <a:xfrm>
              <a:off x="226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2" name="Line 87"/>
            <p:cNvSpPr>
              <a:spLocks noChangeShapeType="1"/>
            </p:cNvSpPr>
            <p:nvPr/>
          </p:nvSpPr>
          <p:spPr bwMode="auto">
            <a:xfrm flipV="1">
              <a:off x="2269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3" name="Freeform 88"/>
            <p:cNvSpPr>
              <a:spLocks/>
            </p:cNvSpPr>
            <p:nvPr/>
          </p:nvSpPr>
          <p:spPr bwMode="auto">
            <a:xfrm>
              <a:off x="2261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4" name="Freeform 89"/>
            <p:cNvSpPr>
              <a:spLocks/>
            </p:cNvSpPr>
            <p:nvPr/>
          </p:nvSpPr>
          <p:spPr bwMode="auto">
            <a:xfrm>
              <a:off x="204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5" name="Freeform 90"/>
            <p:cNvSpPr>
              <a:spLocks/>
            </p:cNvSpPr>
            <p:nvPr/>
          </p:nvSpPr>
          <p:spPr bwMode="auto">
            <a:xfrm>
              <a:off x="204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6" name="Line 91"/>
            <p:cNvSpPr>
              <a:spLocks noChangeShapeType="1"/>
            </p:cNvSpPr>
            <p:nvPr/>
          </p:nvSpPr>
          <p:spPr bwMode="auto">
            <a:xfrm flipV="1">
              <a:off x="2048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7" name="Freeform 92"/>
            <p:cNvSpPr>
              <a:spLocks/>
            </p:cNvSpPr>
            <p:nvPr/>
          </p:nvSpPr>
          <p:spPr bwMode="auto">
            <a:xfrm>
              <a:off x="204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8" name="Freeform 93"/>
            <p:cNvSpPr>
              <a:spLocks/>
            </p:cNvSpPr>
            <p:nvPr/>
          </p:nvSpPr>
          <p:spPr bwMode="auto">
            <a:xfrm>
              <a:off x="2004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9" name="Freeform 94"/>
            <p:cNvSpPr>
              <a:spLocks/>
            </p:cNvSpPr>
            <p:nvPr/>
          </p:nvSpPr>
          <p:spPr bwMode="auto">
            <a:xfrm>
              <a:off x="2004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0" name="Line 95"/>
            <p:cNvSpPr>
              <a:spLocks noChangeShapeType="1"/>
            </p:cNvSpPr>
            <p:nvPr/>
          </p:nvSpPr>
          <p:spPr bwMode="auto">
            <a:xfrm flipV="1">
              <a:off x="2012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1" name="Freeform 96"/>
            <p:cNvSpPr>
              <a:spLocks/>
            </p:cNvSpPr>
            <p:nvPr/>
          </p:nvSpPr>
          <p:spPr bwMode="auto">
            <a:xfrm>
              <a:off x="2004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2" name="Freeform 97"/>
            <p:cNvSpPr>
              <a:spLocks/>
            </p:cNvSpPr>
            <p:nvPr/>
          </p:nvSpPr>
          <p:spPr bwMode="auto">
            <a:xfrm>
              <a:off x="196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3" name="Freeform 98"/>
            <p:cNvSpPr>
              <a:spLocks/>
            </p:cNvSpPr>
            <p:nvPr/>
          </p:nvSpPr>
          <p:spPr bwMode="auto">
            <a:xfrm>
              <a:off x="1966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4" name="Line 99"/>
            <p:cNvSpPr>
              <a:spLocks noChangeShapeType="1"/>
            </p:cNvSpPr>
            <p:nvPr/>
          </p:nvSpPr>
          <p:spPr bwMode="auto">
            <a:xfrm flipV="1">
              <a:off x="1974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5" name="Freeform 100"/>
            <p:cNvSpPr>
              <a:spLocks/>
            </p:cNvSpPr>
            <p:nvPr/>
          </p:nvSpPr>
          <p:spPr bwMode="auto">
            <a:xfrm>
              <a:off x="1966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6" name="Freeform 101"/>
            <p:cNvSpPr>
              <a:spLocks/>
            </p:cNvSpPr>
            <p:nvPr/>
          </p:nvSpPr>
          <p:spPr bwMode="auto">
            <a:xfrm>
              <a:off x="193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7" name="Freeform 102"/>
            <p:cNvSpPr>
              <a:spLocks/>
            </p:cNvSpPr>
            <p:nvPr/>
          </p:nvSpPr>
          <p:spPr bwMode="auto">
            <a:xfrm>
              <a:off x="193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8" name="Line 103"/>
            <p:cNvSpPr>
              <a:spLocks noChangeShapeType="1"/>
            </p:cNvSpPr>
            <p:nvPr/>
          </p:nvSpPr>
          <p:spPr bwMode="auto">
            <a:xfrm flipV="1">
              <a:off x="1938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9" name="Freeform 104"/>
            <p:cNvSpPr>
              <a:spLocks/>
            </p:cNvSpPr>
            <p:nvPr/>
          </p:nvSpPr>
          <p:spPr bwMode="auto">
            <a:xfrm>
              <a:off x="193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0" name="Freeform 105"/>
            <p:cNvSpPr>
              <a:spLocks/>
            </p:cNvSpPr>
            <p:nvPr/>
          </p:nvSpPr>
          <p:spPr bwMode="auto">
            <a:xfrm>
              <a:off x="189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1" name="Freeform 106"/>
            <p:cNvSpPr>
              <a:spLocks/>
            </p:cNvSpPr>
            <p:nvPr/>
          </p:nvSpPr>
          <p:spPr bwMode="auto">
            <a:xfrm>
              <a:off x="189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2" name="Line 107"/>
            <p:cNvSpPr>
              <a:spLocks noChangeShapeType="1"/>
            </p:cNvSpPr>
            <p:nvPr/>
          </p:nvSpPr>
          <p:spPr bwMode="auto">
            <a:xfrm flipV="1">
              <a:off x="190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3" name="Freeform 108"/>
            <p:cNvSpPr>
              <a:spLocks/>
            </p:cNvSpPr>
            <p:nvPr/>
          </p:nvSpPr>
          <p:spPr bwMode="auto">
            <a:xfrm>
              <a:off x="1857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4" name="Freeform 109"/>
            <p:cNvSpPr>
              <a:spLocks/>
            </p:cNvSpPr>
            <p:nvPr/>
          </p:nvSpPr>
          <p:spPr bwMode="auto">
            <a:xfrm>
              <a:off x="1857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5" name="Line 110"/>
            <p:cNvSpPr>
              <a:spLocks noChangeShapeType="1"/>
            </p:cNvSpPr>
            <p:nvPr/>
          </p:nvSpPr>
          <p:spPr bwMode="auto">
            <a:xfrm flipV="1">
              <a:off x="186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6" name="Freeform 111"/>
            <p:cNvSpPr>
              <a:spLocks/>
            </p:cNvSpPr>
            <p:nvPr/>
          </p:nvSpPr>
          <p:spPr bwMode="auto">
            <a:xfrm>
              <a:off x="1857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7" name="Freeform 112"/>
            <p:cNvSpPr>
              <a:spLocks/>
            </p:cNvSpPr>
            <p:nvPr/>
          </p:nvSpPr>
          <p:spPr bwMode="auto">
            <a:xfrm>
              <a:off x="182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" name="Freeform 113"/>
            <p:cNvSpPr>
              <a:spLocks/>
            </p:cNvSpPr>
            <p:nvPr/>
          </p:nvSpPr>
          <p:spPr bwMode="auto">
            <a:xfrm>
              <a:off x="1820" y="4191"/>
              <a:ext cx="2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" name="Line 114"/>
            <p:cNvSpPr>
              <a:spLocks noChangeShapeType="1"/>
            </p:cNvSpPr>
            <p:nvPr/>
          </p:nvSpPr>
          <p:spPr bwMode="auto">
            <a:xfrm flipV="1">
              <a:off x="182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0" name="Freeform 115"/>
            <p:cNvSpPr>
              <a:spLocks/>
            </p:cNvSpPr>
            <p:nvPr/>
          </p:nvSpPr>
          <p:spPr bwMode="auto">
            <a:xfrm>
              <a:off x="1820" y="4243"/>
              <a:ext cx="2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1" name="Freeform 116"/>
            <p:cNvSpPr>
              <a:spLocks/>
            </p:cNvSpPr>
            <p:nvPr/>
          </p:nvSpPr>
          <p:spPr bwMode="auto">
            <a:xfrm>
              <a:off x="1791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" name="Freeform 117"/>
            <p:cNvSpPr>
              <a:spLocks/>
            </p:cNvSpPr>
            <p:nvPr/>
          </p:nvSpPr>
          <p:spPr bwMode="auto">
            <a:xfrm>
              <a:off x="1783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3" name="Line 118"/>
            <p:cNvSpPr>
              <a:spLocks noChangeShapeType="1"/>
            </p:cNvSpPr>
            <p:nvPr/>
          </p:nvSpPr>
          <p:spPr bwMode="auto">
            <a:xfrm flipV="1">
              <a:off x="1791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4" name="Freeform 119"/>
            <p:cNvSpPr>
              <a:spLocks/>
            </p:cNvSpPr>
            <p:nvPr/>
          </p:nvSpPr>
          <p:spPr bwMode="auto">
            <a:xfrm>
              <a:off x="1783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" name="Freeform 120"/>
            <p:cNvSpPr>
              <a:spLocks/>
            </p:cNvSpPr>
            <p:nvPr/>
          </p:nvSpPr>
          <p:spPr bwMode="auto">
            <a:xfrm>
              <a:off x="1753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" name="Freeform 121"/>
            <p:cNvSpPr>
              <a:spLocks/>
            </p:cNvSpPr>
            <p:nvPr/>
          </p:nvSpPr>
          <p:spPr bwMode="auto">
            <a:xfrm>
              <a:off x="174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7" name="Line 122"/>
            <p:cNvSpPr>
              <a:spLocks noChangeShapeType="1"/>
            </p:cNvSpPr>
            <p:nvPr/>
          </p:nvSpPr>
          <p:spPr bwMode="auto">
            <a:xfrm flipV="1">
              <a:off x="176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8" name="Freeform 123"/>
            <p:cNvSpPr>
              <a:spLocks/>
            </p:cNvSpPr>
            <p:nvPr/>
          </p:nvSpPr>
          <p:spPr bwMode="auto">
            <a:xfrm>
              <a:off x="174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9" name="Freeform 124"/>
            <p:cNvSpPr>
              <a:spLocks/>
            </p:cNvSpPr>
            <p:nvPr/>
          </p:nvSpPr>
          <p:spPr bwMode="auto">
            <a:xfrm>
              <a:off x="1686" y="4147"/>
              <a:ext cx="9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0" name="Freeform 125"/>
            <p:cNvSpPr>
              <a:spLocks/>
            </p:cNvSpPr>
            <p:nvPr/>
          </p:nvSpPr>
          <p:spPr bwMode="auto">
            <a:xfrm>
              <a:off x="1680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1" name="Line 126"/>
            <p:cNvSpPr>
              <a:spLocks noChangeShapeType="1"/>
            </p:cNvSpPr>
            <p:nvPr/>
          </p:nvSpPr>
          <p:spPr bwMode="auto">
            <a:xfrm flipV="1">
              <a:off x="1695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2" name="Freeform 127"/>
            <p:cNvSpPr>
              <a:spLocks/>
            </p:cNvSpPr>
            <p:nvPr/>
          </p:nvSpPr>
          <p:spPr bwMode="auto">
            <a:xfrm>
              <a:off x="1680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3" name="Freeform 128"/>
            <p:cNvSpPr>
              <a:spLocks/>
            </p:cNvSpPr>
            <p:nvPr/>
          </p:nvSpPr>
          <p:spPr bwMode="auto">
            <a:xfrm>
              <a:off x="1695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4" y="30"/>
                </a:cxn>
                <a:cxn ang="0">
                  <a:pos x="14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4" h="30">
                  <a:moveTo>
                    <a:pt x="0" y="30"/>
                  </a:moveTo>
                  <a:lnTo>
                    <a:pt x="14" y="30"/>
                  </a:lnTo>
                  <a:lnTo>
                    <a:pt x="14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4" name="Freeform 129"/>
            <p:cNvSpPr>
              <a:spLocks/>
            </p:cNvSpPr>
            <p:nvPr/>
          </p:nvSpPr>
          <p:spPr bwMode="auto">
            <a:xfrm>
              <a:off x="1686" y="4051"/>
              <a:ext cx="9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8" h="30">
                  <a:moveTo>
                    <a:pt x="0" y="30"/>
                  </a:moveTo>
                  <a:lnTo>
                    <a:pt x="8" y="30"/>
                  </a:lnTo>
                  <a:lnTo>
                    <a:pt x="8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5" name="Freeform 130"/>
            <p:cNvSpPr>
              <a:spLocks/>
            </p:cNvSpPr>
            <p:nvPr/>
          </p:nvSpPr>
          <p:spPr bwMode="auto">
            <a:xfrm>
              <a:off x="1673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6" name="Freeform 131"/>
            <p:cNvSpPr>
              <a:spLocks/>
            </p:cNvSpPr>
            <p:nvPr/>
          </p:nvSpPr>
          <p:spPr bwMode="auto">
            <a:xfrm>
              <a:off x="2631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7" name="Freeform 132"/>
            <p:cNvSpPr>
              <a:spLocks/>
            </p:cNvSpPr>
            <p:nvPr/>
          </p:nvSpPr>
          <p:spPr bwMode="auto">
            <a:xfrm>
              <a:off x="2616" y="4051"/>
              <a:ext cx="15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8" name="Freeform 133"/>
            <p:cNvSpPr>
              <a:spLocks/>
            </p:cNvSpPr>
            <p:nvPr/>
          </p:nvSpPr>
          <p:spPr bwMode="auto">
            <a:xfrm>
              <a:off x="2608" y="4051"/>
              <a:ext cx="8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7" h="30">
                  <a:moveTo>
                    <a:pt x="0" y="30"/>
                  </a:moveTo>
                  <a:lnTo>
                    <a:pt x="7" y="30"/>
                  </a:lnTo>
                  <a:lnTo>
                    <a:pt x="7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9" name="Freeform 134"/>
            <p:cNvSpPr>
              <a:spLocks/>
            </p:cNvSpPr>
            <p:nvPr/>
          </p:nvSpPr>
          <p:spPr bwMode="auto">
            <a:xfrm>
              <a:off x="220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0" name="Freeform 135"/>
            <p:cNvSpPr>
              <a:spLocks/>
            </p:cNvSpPr>
            <p:nvPr/>
          </p:nvSpPr>
          <p:spPr bwMode="auto">
            <a:xfrm>
              <a:off x="219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1" name="Line 136"/>
            <p:cNvSpPr>
              <a:spLocks noChangeShapeType="1"/>
            </p:cNvSpPr>
            <p:nvPr/>
          </p:nvSpPr>
          <p:spPr bwMode="auto">
            <a:xfrm flipV="1">
              <a:off x="221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2" name="Freeform 137"/>
            <p:cNvSpPr>
              <a:spLocks/>
            </p:cNvSpPr>
            <p:nvPr/>
          </p:nvSpPr>
          <p:spPr bwMode="auto">
            <a:xfrm>
              <a:off x="217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3" name="Freeform 138"/>
            <p:cNvSpPr>
              <a:spLocks/>
            </p:cNvSpPr>
            <p:nvPr/>
          </p:nvSpPr>
          <p:spPr bwMode="auto">
            <a:xfrm>
              <a:off x="217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4" name="Line 139"/>
            <p:cNvSpPr>
              <a:spLocks noChangeShapeType="1"/>
            </p:cNvSpPr>
            <p:nvPr/>
          </p:nvSpPr>
          <p:spPr bwMode="auto">
            <a:xfrm flipV="1">
              <a:off x="218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5" name="Freeform 140"/>
            <p:cNvSpPr>
              <a:spLocks/>
            </p:cNvSpPr>
            <p:nvPr/>
          </p:nvSpPr>
          <p:spPr bwMode="auto">
            <a:xfrm>
              <a:off x="215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6" name="Freeform 141"/>
            <p:cNvSpPr>
              <a:spLocks/>
            </p:cNvSpPr>
            <p:nvPr/>
          </p:nvSpPr>
          <p:spPr bwMode="auto">
            <a:xfrm>
              <a:off x="215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7" name="Line 142"/>
            <p:cNvSpPr>
              <a:spLocks noChangeShapeType="1"/>
            </p:cNvSpPr>
            <p:nvPr/>
          </p:nvSpPr>
          <p:spPr bwMode="auto">
            <a:xfrm flipV="1">
              <a:off x="215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8" name="Freeform 143"/>
            <p:cNvSpPr>
              <a:spLocks/>
            </p:cNvSpPr>
            <p:nvPr/>
          </p:nvSpPr>
          <p:spPr bwMode="auto">
            <a:xfrm>
              <a:off x="2130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9" name="Freeform 144"/>
            <p:cNvSpPr>
              <a:spLocks/>
            </p:cNvSpPr>
            <p:nvPr/>
          </p:nvSpPr>
          <p:spPr bwMode="auto">
            <a:xfrm>
              <a:off x="212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0" name="Line 145"/>
            <p:cNvSpPr>
              <a:spLocks noChangeShapeType="1"/>
            </p:cNvSpPr>
            <p:nvPr/>
          </p:nvSpPr>
          <p:spPr bwMode="auto">
            <a:xfrm flipV="1">
              <a:off x="213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1" name="Freeform 146"/>
            <p:cNvSpPr>
              <a:spLocks/>
            </p:cNvSpPr>
            <p:nvPr/>
          </p:nvSpPr>
          <p:spPr bwMode="auto">
            <a:xfrm>
              <a:off x="209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2" name="Freeform 147"/>
            <p:cNvSpPr>
              <a:spLocks/>
            </p:cNvSpPr>
            <p:nvPr/>
          </p:nvSpPr>
          <p:spPr bwMode="auto">
            <a:xfrm>
              <a:off x="2099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3" name="Line 148"/>
            <p:cNvSpPr>
              <a:spLocks noChangeShapeType="1"/>
            </p:cNvSpPr>
            <p:nvPr/>
          </p:nvSpPr>
          <p:spPr bwMode="auto">
            <a:xfrm flipV="1">
              <a:off x="210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4" name="Rectangle 149"/>
            <p:cNvSpPr>
              <a:spLocks noChangeArrowheads="1"/>
            </p:cNvSpPr>
            <p:nvPr/>
          </p:nvSpPr>
          <p:spPr bwMode="auto">
            <a:xfrm>
              <a:off x="1686" y="3963"/>
              <a:ext cx="9" cy="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5" name="Freeform 150"/>
            <p:cNvSpPr>
              <a:spLocks/>
            </p:cNvSpPr>
            <p:nvPr/>
          </p:nvSpPr>
          <p:spPr bwMode="auto">
            <a:xfrm>
              <a:off x="1680" y="3956"/>
              <a:ext cx="21" cy="1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" y="7"/>
                </a:cxn>
                <a:cxn ang="0">
                  <a:pos x="0" y="15"/>
                </a:cxn>
                <a:cxn ang="0">
                  <a:pos x="15" y="7"/>
                </a:cxn>
                <a:cxn ang="0">
                  <a:pos x="22" y="15"/>
                </a:cxn>
                <a:cxn ang="0">
                  <a:pos x="15" y="7"/>
                </a:cxn>
                <a:cxn ang="0">
                  <a:pos x="15" y="0"/>
                </a:cxn>
              </a:cxnLst>
              <a:rect l="0" t="0" r="r" b="b"/>
              <a:pathLst>
                <a:path w="22" h="15">
                  <a:moveTo>
                    <a:pt x="15" y="0"/>
                  </a:moveTo>
                  <a:lnTo>
                    <a:pt x="7" y="7"/>
                  </a:lnTo>
                  <a:lnTo>
                    <a:pt x="0" y="15"/>
                  </a:lnTo>
                  <a:lnTo>
                    <a:pt x="15" y="7"/>
                  </a:lnTo>
                  <a:lnTo>
                    <a:pt x="22" y="15"/>
                  </a:lnTo>
                  <a:lnTo>
                    <a:pt x="15" y="7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6" name="Freeform 151"/>
            <p:cNvSpPr>
              <a:spLocks/>
            </p:cNvSpPr>
            <p:nvPr/>
          </p:nvSpPr>
          <p:spPr bwMode="auto">
            <a:xfrm>
              <a:off x="2187" y="4235"/>
              <a:ext cx="38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8"/>
                </a:cxn>
                <a:cxn ang="0">
                  <a:pos x="29" y="0"/>
                </a:cxn>
                <a:cxn ang="0">
                  <a:pos x="22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8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7" name="Line 152"/>
            <p:cNvSpPr>
              <a:spLocks noChangeShapeType="1"/>
            </p:cNvSpPr>
            <p:nvPr/>
          </p:nvSpPr>
          <p:spPr bwMode="auto">
            <a:xfrm>
              <a:off x="2210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8" name="Line 153"/>
            <p:cNvSpPr>
              <a:spLocks noChangeShapeType="1"/>
            </p:cNvSpPr>
            <p:nvPr/>
          </p:nvSpPr>
          <p:spPr bwMode="auto">
            <a:xfrm>
              <a:off x="2187" y="4272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9" name="Line 154"/>
            <p:cNvSpPr>
              <a:spLocks noChangeShapeType="1"/>
            </p:cNvSpPr>
            <p:nvPr/>
          </p:nvSpPr>
          <p:spPr bwMode="auto">
            <a:xfrm>
              <a:off x="2187" y="4250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0" name="Freeform 155"/>
            <p:cNvSpPr>
              <a:spLocks/>
            </p:cNvSpPr>
            <p:nvPr/>
          </p:nvSpPr>
          <p:spPr bwMode="auto">
            <a:xfrm>
              <a:off x="2092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0" y="52"/>
                </a:cxn>
                <a:cxn ang="0">
                  <a:pos x="30" y="8"/>
                </a:cxn>
                <a:cxn ang="0">
                  <a:pos x="30" y="0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0" h="52">
                  <a:moveTo>
                    <a:pt x="0" y="52"/>
                  </a:moveTo>
                  <a:lnTo>
                    <a:pt x="30" y="52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1" name="Line 156"/>
            <p:cNvSpPr>
              <a:spLocks noChangeShapeType="1"/>
            </p:cNvSpPr>
            <p:nvPr/>
          </p:nvSpPr>
          <p:spPr bwMode="auto">
            <a:xfrm>
              <a:off x="2107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2" name="Line 157"/>
            <p:cNvSpPr>
              <a:spLocks noChangeShapeType="1"/>
            </p:cNvSpPr>
            <p:nvPr/>
          </p:nvSpPr>
          <p:spPr bwMode="auto">
            <a:xfrm>
              <a:off x="2092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3" name="Line 158"/>
            <p:cNvSpPr>
              <a:spLocks noChangeShapeType="1"/>
            </p:cNvSpPr>
            <p:nvPr/>
          </p:nvSpPr>
          <p:spPr bwMode="auto">
            <a:xfrm>
              <a:off x="2092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4" name="Rectangle 159"/>
            <p:cNvSpPr>
              <a:spLocks noChangeArrowheads="1"/>
            </p:cNvSpPr>
            <p:nvPr/>
          </p:nvSpPr>
          <p:spPr bwMode="auto">
            <a:xfrm>
              <a:off x="2103" y="4223"/>
              <a:ext cx="18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5" name="Rectangle 160"/>
            <p:cNvSpPr>
              <a:spLocks noChangeArrowheads="1"/>
            </p:cNvSpPr>
            <p:nvPr/>
          </p:nvSpPr>
          <p:spPr bwMode="auto">
            <a:xfrm>
              <a:off x="2125" y="4223"/>
              <a:ext cx="15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6" name="Rectangle 161"/>
            <p:cNvSpPr>
              <a:spLocks noChangeArrowheads="1"/>
            </p:cNvSpPr>
            <p:nvPr/>
          </p:nvSpPr>
          <p:spPr bwMode="auto">
            <a:xfrm>
              <a:off x="2154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7" name="Rectangle 162"/>
            <p:cNvSpPr>
              <a:spLocks noChangeArrowheads="1"/>
            </p:cNvSpPr>
            <p:nvPr/>
          </p:nvSpPr>
          <p:spPr bwMode="auto">
            <a:xfrm>
              <a:off x="2177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8" name="Rectangle 163"/>
            <p:cNvSpPr>
              <a:spLocks noChangeArrowheads="1"/>
            </p:cNvSpPr>
            <p:nvPr/>
          </p:nvSpPr>
          <p:spPr bwMode="auto">
            <a:xfrm>
              <a:off x="2198" y="4223"/>
              <a:ext cx="17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159" name="Rectangle 164"/>
          <p:cNvSpPr>
            <a:spLocks noChangeArrowheads="1"/>
          </p:cNvSpPr>
          <p:nvPr userDrawn="1"/>
        </p:nvSpPr>
        <p:spPr bwMode="auto">
          <a:xfrm>
            <a:off x="2871788" y="1522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60" name="Rectangle 166"/>
          <p:cNvSpPr>
            <a:spLocks noChangeArrowheads="1"/>
          </p:cNvSpPr>
          <p:nvPr userDrawn="1"/>
        </p:nvSpPr>
        <p:spPr bwMode="auto">
          <a:xfrm>
            <a:off x="3573463" y="74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graphicFrame>
        <p:nvGraphicFramePr>
          <p:cNvPr id="161" name="Object 3"/>
          <p:cNvGraphicFramePr>
            <a:graphicFrameLocks noChangeAspect="1"/>
          </p:cNvGraphicFramePr>
          <p:nvPr/>
        </p:nvGraphicFramePr>
        <p:xfrm>
          <a:off x="3048000" y="0"/>
          <a:ext cx="6096000" cy="558800"/>
        </p:xfrm>
        <a:graphic>
          <a:graphicData uri="http://schemas.openxmlformats.org/presentationml/2006/ole">
            <p:oleObj spid="_x0000_s54274" name="Documento" r:id="rId3" imgW="5282184" imgH="524256" progId="Word.Document.8">
              <p:embed/>
            </p:oleObj>
          </a:graphicData>
        </a:graphic>
      </p:graphicFrame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91300" y="609600"/>
            <a:ext cx="1943100" cy="56388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762000" y="609600"/>
            <a:ext cx="5676900" cy="56388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16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3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AFECBC-F49A-4446-8B8D-4837133C46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7524750" y="6165850"/>
            <a:ext cx="1223963" cy="692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7620000" y="6096000"/>
            <a:ext cx="1066800" cy="609600"/>
            <a:chOff x="1650" y="3904"/>
            <a:chExt cx="1017" cy="384"/>
          </a:xfrm>
        </p:grpSpPr>
        <p:sp>
          <p:nvSpPr>
            <p:cNvPr id="6" name="Line 11"/>
            <p:cNvSpPr>
              <a:spLocks noChangeShapeType="1"/>
            </p:cNvSpPr>
            <p:nvPr/>
          </p:nvSpPr>
          <p:spPr bwMode="auto">
            <a:xfrm>
              <a:off x="1650" y="4228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" name="Rectangle 12"/>
            <p:cNvSpPr>
              <a:spLocks noChangeArrowheads="1"/>
            </p:cNvSpPr>
            <p:nvPr/>
          </p:nvSpPr>
          <p:spPr bwMode="auto">
            <a:xfrm>
              <a:off x="2588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 flipH="1">
              <a:off x="1650" y="4287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1653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 flipV="1">
              <a:off x="2593" y="4015"/>
              <a:ext cx="2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>
              <a:off x="2659" y="4015"/>
              <a:ext cx="0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" name="Line 17"/>
            <p:cNvSpPr>
              <a:spLocks noChangeShapeType="1"/>
            </p:cNvSpPr>
            <p:nvPr/>
          </p:nvSpPr>
          <p:spPr bwMode="auto">
            <a:xfrm flipH="1">
              <a:off x="2240" y="4140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" name="Line 18"/>
            <p:cNvSpPr>
              <a:spLocks noChangeShapeType="1"/>
            </p:cNvSpPr>
            <p:nvPr/>
          </p:nvSpPr>
          <p:spPr bwMode="auto">
            <a:xfrm>
              <a:off x="2240" y="4118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 flipH="1">
              <a:off x="1732" y="4118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" name="Line 20"/>
            <p:cNvSpPr>
              <a:spLocks noChangeShapeType="1"/>
            </p:cNvSpPr>
            <p:nvPr/>
          </p:nvSpPr>
          <p:spPr bwMode="auto">
            <a:xfrm>
              <a:off x="1732" y="4140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6" name="Freeform 21"/>
            <p:cNvSpPr>
              <a:spLocks/>
            </p:cNvSpPr>
            <p:nvPr/>
          </p:nvSpPr>
          <p:spPr bwMode="auto">
            <a:xfrm>
              <a:off x="1695" y="3948"/>
              <a:ext cx="29" cy="339"/>
            </a:xfrm>
            <a:custGeom>
              <a:avLst/>
              <a:gdLst/>
              <a:ahLst/>
              <a:cxnLst>
                <a:cxn ang="0">
                  <a:pos x="29" y="339"/>
                </a:cxn>
                <a:cxn ang="0">
                  <a:pos x="29" y="67"/>
                </a:cxn>
                <a:cxn ang="0">
                  <a:pos x="22" y="45"/>
                </a:cxn>
                <a:cxn ang="0">
                  <a:pos x="7" y="23"/>
                </a:cxn>
                <a:cxn ang="0">
                  <a:pos x="0" y="0"/>
                </a:cxn>
              </a:cxnLst>
              <a:rect l="0" t="0" r="r" b="b"/>
              <a:pathLst>
                <a:path w="29" h="339">
                  <a:moveTo>
                    <a:pt x="29" y="339"/>
                  </a:moveTo>
                  <a:lnTo>
                    <a:pt x="29" y="67"/>
                  </a:lnTo>
                  <a:lnTo>
                    <a:pt x="22" y="45"/>
                  </a:lnTo>
                  <a:lnTo>
                    <a:pt x="7" y="23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7" name="Line 22"/>
            <p:cNvSpPr>
              <a:spLocks noChangeShapeType="1"/>
            </p:cNvSpPr>
            <p:nvPr/>
          </p:nvSpPr>
          <p:spPr bwMode="auto">
            <a:xfrm>
              <a:off x="1658" y="4015"/>
              <a:ext cx="3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>
              <a:off x="1650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9" name="Line 24"/>
            <p:cNvSpPr>
              <a:spLocks noChangeShapeType="1"/>
            </p:cNvSpPr>
            <p:nvPr/>
          </p:nvSpPr>
          <p:spPr bwMode="auto">
            <a:xfrm flipH="1">
              <a:off x="1650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 flipH="1">
              <a:off x="1650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>
              <a:off x="2585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>
              <a:off x="2585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3" name="Line 28"/>
            <p:cNvSpPr>
              <a:spLocks noChangeShapeType="1"/>
            </p:cNvSpPr>
            <p:nvPr/>
          </p:nvSpPr>
          <p:spPr bwMode="auto">
            <a:xfrm>
              <a:off x="2585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4" name="Line 29"/>
            <p:cNvSpPr>
              <a:spLocks noChangeShapeType="1"/>
            </p:cNvSpPr>
            <p:nvPr/>
          </p:nvSpPr>
          <p:spPr bwMode="auto">
            <a:xfrm>
              <a:off x="2071" y="4103"/>
              <a:ext cx="0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5" name="Freeform 30"/>
            <p:cNvSpPr>
              <a:spLocks/>
            </p:cNvSpPr>
            <p:nvPr/>
          </p:nvSpPr>
          <p:spPr bwMode="auto">
            <a:xfrm>
              <a:off x="2084" y="4088"/>
              <a:ext cx="148" cy="199"/>
            </a:xfrm>
            <a:custGeom>
              <a:avLst/>
              <a:gdLst/>
              <a:ahLst/>
              <a:cxnLst>
                <a:cxn ang="0">
                  <a:pos x="0" y="199"/>
                </a:cxn>
                <a:cxn ang="0">
                  <a:pos x="0" y="30"/>
                </a:cxn>
                <a:cxn ang="0">
                  <a:pos x="0" y="22"/>
                </a:cxn>
                <a:cxn ang="0">
                  <a:pos x="7" y="22"/>
                </a:cxn>
                <a:cxn ang="0">
                  <a:pos x="7" y="15"/>
                </a:cxn>
                <a:cxn ang="0">
                  <a:pos x="15" y="15"/>
                </a:cxn>
                <a:cxn ang="0">
                  <a:pos x="22" y="22"/>
                </a:cxn>
                <a:cxn ang="0">
                  <a:pos x="22" y="15"/>
                </a:cxn>
                <a:cxn ang="0">
                  <a:pos x="22" y="15"/>
                </a:cxn>
                <a:cxn ang="0">
                  <a:pos x="29" y="15"/>
                </a:cxn>
                <a:cxn ang="0">
                  <a:pos x="29" y="22"/>
                </a:cxn>
                <a:cxn ang="0">
                  <a:pos x="29" y="15"/>
                </a:cxn>
                <a:cxn ang="0">
                  <a:pos x="44" y="8"/>
                </a:cxn>
                <a:cxn ang="0">
                  <a:pos x="44" y="15"/>
                </a:cxn>
                <a:cxn ang="0">
                  <a:pos x="44" y="8"/>
                </a:cxn>
                <a:cxn ang="0">
                  <a:pos x="44" y="0"/>
                </a:cxn>
                <a:cxn ang="0">
                  <a:pos x="59" y="8"/>
                </a:cxn>
                <a:cxn ang="0">
                  <a:pos x="59" y="15"/>
                </a:cxn>
                <a:cxn ang="0">
                  <a:pos x="74" y="0"/>
                </a:cxn>
                <a:cxn ang="0">
                  <a:pos x="81" y="8"/>
                </a:cxn>
                <a:cxn ang="0">
                  <a:pos x="88" y="15"/>
                </a:cxn>
                <a:cxn ang="0">
                  <a:pos x="88" y="8"/>
                </a:cxn>
                <a:cxn ang="0">
                  <a:pos x="103" y="8"/>
                </a:cxn>
                <a:cxn ang="0">
                  <a:pos x="103" y="15"/>
                </a:cxn>
                <a:cxn ang="0">
                  <a:pos x="103" y="8"/>
                </a:cxn>
                <a:cxn ang="0">
                  <a:pos x="110" y="15"/>
                </a:cxn>
                <a:cxn ang="0">
                  <a:pos x="125" y="15"/>
                </a:cxn>
                <a:cxn ang="0">
                  <a:pos x="125" y="22"/>
                </a:cxn>
                <a:cxn ang="0">
                  <a:pos x="125" y="15"/>
                </a:cxn>
                <a:cxn ang="0">
                  <a:pos x="132" y="15"/>
                </a:cxn>
                <a:cxn ang="0">
                  <a:pos x="132" y="22"/>
                </a:cxn>
                <a:cxn ang="0">
                  <a:pos x="140" y="15"/>
                </a:cxn>
                <a:cxn ang="0">
                  <a:pos x="147" y="22"/>
                </a:cxn>
                <a:cxn ang="0">
                  <a:pos x="147" y="199"/>
                </a:cxn>
              </a:cxnLst>
              <a:rect l="0" t="0" r="r" b="b"/>
              <a:pathLst>
                <a:path w="147" h="199">
                  <a:moveTo>
                    <a:pt x="0" y="199"/>
                  </a:moveTo>
                  <a:lnTo>
                    <a:pt x="0" y="30"/>
                  </a:lnTo>
                  <a:lnTo>
                    <a:pt x="0" y="22"/>
                  </a:lnTo>
                  <a:lnTo>
                    <a:pt x="7" y="22"/>
                  </a:lnTo>
                  <a:lnTo>
                    <a:pt x="7" y="15"/>
                  </a:lnTo>
                  <a:lnTo>
                    <a:pt x="15" y="15"/>
                  </a:lnTo>
                  <a:lnTo>
                    <a:pt x="22" y="22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9" y="15"/>
                  </a:lnTo>
                  <a:lnTo>
                    <a:pt x="29" y="22"/>
                  </a:lnTo>
                  <a:lnTo>
                    <a:pt x="29" y="15"/>
                  </a:lnTo>
                  <a:lnTo>
                    <a:pt x="44" y="8"/>
                  </a:lnTo>
                  <a:lnTo>
                    <a:pt x="44" y="15"/>
                  </a:lnTo>
                  <a:lnTo>
                    <a:pt x="44" y="8"/>
                  </a:lnTo>
                  <a:lnTo>
                    <a:pt x="44" y="0"/>
                  </a:lnTo>
                  <a:lnTo>
                    <a:pt x="59" y="8"/>
                  </a:lnTo>
                  <a:lnTo>
                    <a:pt x="59" y="15"/>
                  </a:lnTo>
                  <a:lnTo>
                    <a:pt x="74" y="0"/>
                  </a:lnTo>
                  <a:lnTo>
                    <a:pt x="81" y="8"/>
                  </a:lnTo>
                  <a:lnTo>
                    <a:pt x="88" y="15"/>
                  </a:lnTo>
                  <a:lnTo>
                    <a:pt x="88" y="8"/>
                  </a:lnTo>
                  <a:lnTo>
                    <a:pt x="103" y="8"/>
                  </a:lnTo>
                  <a:lnTo>
                    <a:pt x="103" y="15"/>
                  </a:lnTo>
                  <a:lnTo>
                    <a:pt x="103" y="8"/>
                  </a:lnTo>
                  <a:lnTo>
                    <a:pt x="110" y="15"/>
                  </a:lnTo>
                  <a:lnTo>
                    <a:pt x="125" y="15"/>
                  </a:lnTo>
                  <a:lnTo>
                    <a:pt x="125" y="22"/>
                  </a:lnTo>
                  <a:lnTo>
                    <a:pt x="125" y="15"/>
                  </a:lnTo>
                  <a:lnTo>
                    <a:pt x="132" y="15"/>
                  </a:lnTo>
                  <a:lnTo>
                    <a:pt x="132" y="22"/>
                  </a:lnTo>
                  <a:lnTo>
                    <a:pt x="140" y="15"/>
                  </a:lnTo>
                  <a:lnTo>
                    <a:pt x="147" y="22"/>
                  </a:lnTo>
                  <a:lnTo>
                    <a:pt x="147" y="19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 flipV="1">
              <a:off x="2240" y="4103"/>
              <a:ext cx="2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7" name="Freeform 32"/>
            <p:cNvSpPr>
              <a:spLocks/>
            </p:cNvSpPr>
            <p:nvPr/>
          </p:nvSpPr>
          <p:spPr bwMode="auto">
            <a:xfrm>
              <a:off x="2071" y="4073"/>
              <a:ext cx="176" cy="30"/>
            </a:xfrm>
            <a:custGeom>
              <a:avLst/>
              <a:gdLst/>
              <a:ahLst/>
              <a:cxnLst>
                <a:cxn ang="0">
                  <a:pos x="177" y="30"/>
                </a:cxn>
                <a:cxn ang="0">
                  <a:pos x="89" y="0"/>
                </a:cxn>
                <a:cxn ang="0">
                  <a:pos x="0" y="30"/>
                </a:cxn>
              </a:cxnLst>
              <a:rect l="0" t="0" r="r" b="b"/>
              <a:pathLst>
                <a:path w="177" h="30">
                  <a:moveTo>
                    <a:pt x="177" y="30"/>
                  </a:moveTo>
                  <a:lnTo>
                    <a:pt x="89" y="0"/>
                  </a:lnTo>
                  <a:lnTo>
                    <a:pt x="0" y="3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8" name="Rectangle 33"/>
            <p:cNvSpPr>
              <a:spLocks noChangeArrowheads="1"/>
            </p:cNvSpPr>
            <p:nvPr/>
          </p:nvSpPr>
          <p:spPr bwMode="auto">
            <a:xfrm>
              <a:off x="2159" y="4059"/>
              <a:ext cx="9" cy="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9" name="Freeform 34"/>
            <p:cNvSpPr>
              <a:spLocks/>
            </p:cNvSpPr>
            <p:nvPr/>
          </p:nvSpPr>
          <p:spPr bwMode="auto">
            <a:xfrm>
              <a:off x="2151" y="4051"/>
              <a:ext cx="15" cy="22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0" y="22"/>
                </a:cxn>
                <a:cxn ang="0">
                  <a:pos x="8" y="0"/>
                </a:cxn>
                <a:cxn ang="0">
                  <a:pos x="15" y="22"/>
                </a:cxn>
                <a:cxn ang="0">
                  <a:pos x="8" y="22"/>
                </a:cxn>
              </a:cxnLst>
              <a:rect l="0" t="0" r="r" b="b"/>
              <a:pathLst>
                <a:path w="15" h="22">
                  <a:moveTo>
                    <a:pt x="8" y="22"/>
                  </a:moveTo>
                  <a:lnTo>
                    <a:pt x="0" y="22"/>
                  </a:lnTo>
                  <a:lnTo>
                    <a:pt x="8" y="0"/>
                  </a:lnTo>
                  <a:lnTo>
                    <a:pt x="15" y="22"/>
                  </a:lnTo>
                  <a:lnTo>
                    <a:pt x="8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0" name="Line 35"/>
            <p:cNvSpPr>
              <a:spLocks noChangeShapeType="1"/>
            </p:cNvSpPr>
            <p:nvPr/>
          </p:nvSpPr>
          <p:spPr bwMode="auto">
            <a:xfrm flipV="1">
              <a:off x="2159" y="4007"/>
              <a:ext cx="3" cy="4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1" name="Freeform 36"/>
            <p:cNvSpPr>
              <a:spLocks/>
            </p:cNvSpPr>
            <p:nvPr/>
          </p:nvSpPr>
          <p:spPr bwMode="auto">
            <a:xfrm>
              <a:off x="2616" y="4096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2" name="Freeform 37"/>
            <p:cNvSpPr>
              <a:spLocks/>
            </p:cNvSpPr>
            <p:nvPr/>
          </p:nvSpPr>
          <p:spPr bwMode="auto">
            <a:xfrm>
              <a:off x="254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3" name="Freeform 38"/>
            <p:cNvSpPr>
              <a:spLocks/>
            </p:cNvSpPr>
            <p:nvPr/>
          </p:nvSpPr>
          <p:spPr bwMode="auto">
            <a:xfrm>
              <a:off x="2549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4" name="Line 39"/>
            <p:cNvSpPr>
              <a:spLocks noChangeShapeType="1"/>
            </p:cNvSpPr>
            <p:nvPr/>
          </p:nvSpPr>
          <p:spPr bwMode="auto">
            <a:xfrm flipV="1">
              <a:off x="2557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5" name="Freeform 40"/>
            <p:cNvSpPr>
              <a:spLocks/>
            </p:cNvSpPr>
            <p:nvPr/>
          </p:nvSpPr>
          <p:spPr bwMode="auto">
            <a:xfrm>
              <a:off x="2549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6" name="Freeform 41"/>
            <p:cNvSpPr>
              <a:spLocks/>
            </p:cNvSpPr>
            <p:nvPr/>
          </p:nvSpPr>
          <p:spPr bwMode="auto">
            <a:xfrm>
              <a:off x="2395" y="4235"/>
              <a:ext cx="36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15"/>
                </a:cxn>
                <a:cxn ang="0">
                  <a:pos x="30" y="8"/>
                </a:cxn>
                <a:cxn ang="0">
                  <a:pos x="22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15"/>
                  </a:lnTo>
                  <a:lnTo>
                    <a:pt x="30" y="8"/>
                  </a:lnTo>
                  <a:lnTo>
                    <a:pt x="22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7" name="Freeform 42"/>
            <p:cNvSpPr>
              <a:spLocks/>
            </p:cNvSpPr>
            <p:nvPr/>
          </p:nvSpPr>
          <p:spPr bwMode="auto">
            <a:xfrm>
              <a:off x="2143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0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8" name="Line 43"/>
            <p:cNvSpPr>
              <a:spLocks noChangeShapeType="1"/>
            </p:cNvSpPr>
            <p:nvPr/>
          </p:nvSpPr>
          <p:spPr bwMode="auto">
            <a:xfrm>
              <a:off x="2159" y="4235"/>
              <a:ext cx="3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9" name="Line 44"/>
            <p:cNvSpPr>
              <a:spLocks noChangeShapeType="1"/>
            </p:cNvSpPr>
            <p:nvPr/>
          </p:nvSpPr>
          <p:spPr bwMode="auto">
            <a:xfrm>
              <a:off x="2143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0" name="Line 45"/>
            <p:cNvSpPr>
              <a:spLocks noChangeShapeType="1"/>
            </p:cNvSpPr>
            <p:nvPr/>
          </p:nvSpPr>
          <p:spPr bwMode="auto">
            <a:xfrm>
              <a:off x="2143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1" name="Freeform 46"/>
            <p:cNvSpPr>
              <a:spLocks/>
            </p:cNvSpPr>
            <p:nvPr/>
          </p:nvSpPr>
          <p:spPr bwMode="auto">
            <a:xfrm>
              <a:off x="2107" y="4118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2" name="Freeform 47"/>
            <p:cNvSpPr>
              <a:spLocks/>
            </p:cNvSpPr>
            <p:nvPr/>
          </p:nvSpPr>
          <p:spPr bwMode="auto">
            <a:xfrm>
              <a:off x="2187" y="4118"/>
              <a:ext cx="15" cy="22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15" y="14"/>
                </a:cxn>
                <a:cxn ang="0">
                  <a:pos x="7" y="0"/>
                </a:cxn>
                <a:cxn ang="0">
                  <a:pos x="0" y="14"/>
                </a:cxn>
                <a:cxn ang="0">
                  <a:pos x="7" y="22"/>
                </a:cxn>
              </a:cxnLst>
              <a:rect l="0" t="0" r="r" b="b"/>
              <a:pathLst>
                <a:path w="15" h="22">
                  <a:moveTo>
                    <a:pt x="7" y="22"/>
                  </a:moveTo>
                  <a:lnTo>
                    <a:pt x="15" y="14"/>
                  </a:lnTo>
                  <a:lnTo>
                    <a:pt x="7" y="0"/>
                  </a:lnTo>
                  <a:lnTo>
                    <a:pt x="0" y="14"/>
                  </a:lnTo>
                  <a:lnTo>
                    <a:pt x="7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3" name="Freeform 48"/>
            <p:cNvSpPr>
              <a:spLocks/>
            </p:cNvSpPr>
            <p:nvPr/>
          </p:nvSpPr>
          <p:spPr bwMode="auto">
            <a:xfrm>
              <a:off x="2143" y="4103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5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5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4" name="Line 49"/>
            <p:cNvSpPr>
              <a:spLocks noChangeShapeType="1"/>
            </p:cNvSpPr>
            <p:nvPr/>
          </p:nvSpPr>
          <p:spPr bwMode="auto">
            <a:xfrm>
              <a:off x="2151" y="4103"/>
              <a:ext cx="1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5" name="Freeform 50"/>
            <p:cNvSpPr>
              <a:spLocks/>
            </p:cNvSpPr>
            <p:nvPr/>
          </p:nvSpPr>
          <p:spPr bwMode="auto">
            <a:xfrm>
              <a:off x="1886" y="4235"/>
              <a:ext cx="29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8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8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6" name="Freeform 51"/>
            <p:cNvSpPr>
              <a:spLocks/>
            </p:cNvSpPr>
            <p:nvPr/>
          </p:nvSpPr>
          <p:spPr bwMode="auto">
            <a:xfrm>
              <a:off x="1680" y="4096"/>
              <a:ext cx="21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7" name="Line 52"/>
            <p:cNvSpPr>
              <a:spLocks noChangeShapeType="1"/>
            </p:cNvSpPr>
            <p:nvPr/>
          </p:nvSpPr>
          <p:spPr bwMode="auto">
            <a:xfrm flipV="1">
              <a:off x="1695" y="3904"/>
              <a:ext cx="0" cy="11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8" name="Freeform 53"/>
            <p:cNvSpPr>
              <a:spLocks/>
            </p:cNvSpPr>
            <p:nvPr/>
          </p:nvSpPr>
          <p:spPr bwMode="auto">
            <a:xfrm>
              <a:off x="1658" y="3948"/>
              <a:ext cx="38" cy="6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7" y="45"/>
                </a:cxn>
                <a:cxn ang="0">
                  <a:pos x="22" y="23"/>
                </a:cxn>
                <a:cxn ang="0">
                  <a:pos x="37" y="0"/>
                </a:cxn>
              </a:cxnLst>
              <a:rect l="0" t="0" r="r" b="b"/>
              <a:pathLst>
                <a:path w="37" h="67">
                  <a:moveTo>
                    <a:pt x="0" y="67"/>
                  </a:moveTo>
                  <a:lnTo>
                    <a:pt x="7" y="45"/>
                  </a:lnTo>
                  <a:lnTo>
                    <a:pt x="22" y="23"/>
                  </a:lnTo>
                  <a:lnTo>
                    <a:pt x="3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9" name="Freeform 54"/>
            <p:cNvSpPr>
              <a:spLocks/>
            </p:cNvSpPr>
            <p:nvPr/>
          </p:nvSpPr>
          <p:spPr bwMode="auto">
            <a:xfrm>
              <a:off x="2616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0" name="Freeform 55"/>
            <p:cNvSpPr>
              <a:spLocks/>
            </p:cNvSpPr>
            <p:nvPr/>
          </p:nvSpPr>
          <p:spPr bwMode="auto">
            <a:xfrm>
              <a:off x="2616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1" name="Line 56"/>
            <p:cNvSpPr>
              <a:spLocks noChangeShapeType="1"/>
            </p:cNvSpPr>
            <p:nvPr/>
          </p:nvSpPr>
          <p:spPr bwMode="auto">
            <a:xfrm flipV="1">
              <a:off x="2622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2" name="Freeform 57"/>
            <p:cNvSpPr>
              <a:spLocks/>
            </p:cNvSpPr>
            <p:nvPr/>
          </p:nvSpPr>
          <p:spPr bwMode="auto">
            <a:xfrm>
              <a:off x="261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3" name="Freeform 58"/>
            <p:cNvSpPr>
              <a:spLocks/>
            </p:cNvSpPr>
            <p:nvPr/>
          </p:nvSpPr>
          <p:spPr bwMode="auto">
            <a:xfrm>
              <a:off x="2513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4" name="Freeform 59"/>
            <p:cNvSpPr>
              <a:spLocks/>
            </p:cNvSpPr>
            <p:nvPr/>
          </p:nvSpPr>
          <p:spPr bwMode="auto">
            <a:xfrm>
              <a:off x="2513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5" name="Line 60"/>
            <p:cNvSpPr>
              <a:spLocks noChangeShapeType="1"/>
            </p:cNvSpPr>
            <p:nvPr/>
          </p:nvSpPr>
          <p:spPr bwMode="auto">
            <a:xfrm flipV="1">
              <a:off x="251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6" name="Freeform 61"/>
            <p:cNvSpPr>
              <a:spLocks/>
            </p:cNvSpPr>
            <p:nvPr/>
          </p:nvSpPr>
          <p:spPr bwMode="auto">
            <a:xfrm>
              <a:off x="2513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7" name="Freeform 62"/>
            <p:cNvSpPr>
              <a:spLocks/>
            </p:cNvSpPr>
            <p:nvPr/>
          </p:nvSpPr>
          <p:spPr bwMode="auto">
            <a:xfrm>
              <a:off x="2475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8" name="Freeform 63"/>
            <p:cNvSpPr>
              <a:spLocks/>
            </p:cNvSpPr>
            <p:nvPr/>
          </p:nvSpPr>
          <p:spPr bwMode="auto">
            <a:xfrm>
              <a:off x="247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9" name="Line 64"/>
            <p:cNvSpPr>
              <a:spLocks noChangeShapeType="1"/>
            </p:cNvSpPr>
            <p:nvPr/>
          </p:nvSpPr>
          <p:spPr bwMode="auto">
            <a:xfrm flipV="1">
              <a:off x="2482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0" name="Freeform 65"/>
            <p:cNvSpPr>
              <a:spLocks/>
            </p:cNvSpPr>
            <p:nvPr/>
          </p:nvSpPr>
          <p:spPr bwMode="auto">
            <a:xfrm>
              <a:off x="247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1" name="Freeform 66"/>
            <p:cNvSpPr>
              <a:spLocks/>
            </p:cNvSpPr>
            <p:nvPr/>
          </p:nvSpPr>
          <p:spPr bwMode="auto">
            <a:xfrm>
              <a:off x="243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2" name="Freeform 67"/>
            <p:cNvSpPr>
              <a:spLocks/>
            </p:cNvSpPr>
            <p:nvPr/>
          </p:nvSpPr>
          <p:spPr bwMode="auto">
            <a:xfrm>
              <a:off x="2438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3" name="Line 68"/>
            <p:cNvSpPr>
              <a:spLocks noChangeShapeType="1"/>
            </p:cNvSpPr>
            <p:nvPr/>
          </p:nvSpPr>
          <p:spPr bwMode="auto">
            <a:xfrm flipV="1">
              <a:off x="244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4" name="Freeform 69"/>
            <p:cNvSpPr>
              <a:spLocks/>
            </p:cNvSpPr>
            <p:nvPr/>
          </p:nvSpPr>
          <p:spPr bwMode="auto">
            <a:xfrm>
              <a:off x="2438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5" name="Freeform 70"/>
            <p:cNvSpPr>
              <a:spLocks/>
            </p:cNvSpPr>
            <p:nvPr/>
          </p:nvSpPr>
          <p:spPr bwMode="auto">
            <a:xfrm>
              <a:off x="2402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6" name="Freeform 71"/>
            <p:cNvSpPr>
              <a:spLocks/>
            </p:cNvSpPr>
            <p:nvPr/>
          </p:nvSpPr>
          <p:spPr bwMode="auto">
            <a:xfrm>
              <a:off x="240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7" name="Line 72"/>
            <p:cNvSpPr>
              <a:spLocks noChangeShapeType="1"/>
            </p:cNvSpPr>
            <p:nvPr/>
          </p:nvSpPr>
          <p:spPr bwMode="auto">
            <a:xfrm flipV="1">
              <a:off x="2410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237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9" name="Freeform 74"/>
            <p:cNvSpPr>
              <a:spLocks/>
            </p:cNvSpPr>
            <p:nvPr/>
          </p:nvSpPr>
          <p:spPr bwMode="auto">
            <a:xfrm>
              <a:off x="2364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0" name="Line 75"/>
            <p:cNvSpPr>
              <a:spLocks noChangeShapeType="1"/>
            </p:cNvSpPr>
            <p:nvPr/>
          </p:nvSpPr>
          <p:spPr bwMode="auto">
            <a:xfrm flipV="1">
              <a:off x="2379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1" name="Freeform 76"/>
            <p:cNvSpPr>
              <a:spLocks/>
            </p:cNvSpPr>
            <p:nvPr/>
          </p:nvSpPr>
          <p:spPr bwMode="auto">
            <a:xfrm>
              <a:off x="2364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2" name="Freeform 77"/>
            <p:cNvSpPr>
              <a:spLocks/>
            </p:cNvSpPr>
            <p:nvPr/>
          </p:nvSpPr>
          <p:spPr bwMode="auto">
            <a:xfrm>
              <a:off x="233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3" name="Freeform 78"/>
            <p:cNvSpPr>
              <a:spLocks/>
            </p:cNvSpPr>
            <p:nvPr/>
          </p:nvSpPr>
          <p:spPr bwMode="auto">
            <a:xfrm>
              <a:off x="2328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4" name="Line 79"/>
            <p:cNvSpPr>
              <a:spLocks noChangeShapeType="1"/>
            </p:cNvSpPr>
            <p:nvPr/>
          </p:nvSpPr>
          <p:spPr bwMode="auto">
            <a:xfrm flipV="1">
              <a:off x="234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5" name="Freeform 80"/>
            <p:cNvSpPr>
              <a:spLocks/>
            </p:cNvSpPr>
            <p:nvPr/>
          </p:nvSpPr>
          <p:spPr bwMode="auto">
            <a:xfrm>
              <a:off x="2328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6" name="Freeform 81"/>
            <p:cNvSpPr>
              <a:spLocks/>
            </p:cNvSpPr>
            <p:nvPr/>
          </p:nvSpPr>
          <p:spPr bwMode="auto">
            <a:xfrm>
              <a:off x="229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7" name="Freeform 82"/>
            <p:cNvSpPr>
              <a:spLocks/>
            </p:cNvSpPr>
            <p:nvPr/>
          </p:nvSpPr>
          <p:spPr bwMode="auto">
            <a:xfrm>
              <a:off x="2298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8" name="Line 83"/>
            <p:cNvSpPr>
              <a:spLocks noChangeShapeType="1"/>
            </p:cNvSpPr>
            <p:nvPr/>
          </p:nvSpPr>
          <p:spPr bwMode="auto">
            <a:xfrm flipV="1">
              <a:off x="2305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9" name="Freeform 84"/>
            <p:cNvSpPr>
              <a:spLocks/>
            </p:cNvSpPr>
            <p:nvPr/>
          </p:nvSpPr>
          <p:spPr bwMode="auto">
            <a:xfrm>
              <a:off x="2298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0" name="Freeform 85"/>
            <p:cNvSpPr>
              <a:spLocks/>
            </p:cNvSpPr>
            <p:nvPr/>
          </p:nvSpPr>
          <p:spPr bwMode="auto">
            <a:xfrm>
              <a:off x="226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1" name="Freeform 86"/>
            <p:cNvSpPr>
              <a:spLocks/>
            </p:cNvSpPr>
            <p:nvPr/>
          </p:nvSpPr>
          <p:spPr bwMode="auto">
            <a:xfrm>
              <a:off x="226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2" name="Line 87"/>
            <p:cNvSpPr>
              <a:spLocks noChangeShapeType="1"/>
            </p:cNvSpPr>
            <p:nvPr/>
          </p:nvSpPr>
          <p:spPr bwMode="auto">
            <a:xfrm flipV="1">
              <a:off x="2269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3" name="Freeform 88"/>
            <p:cNvSpPr>
              <a:spLocks/>
            </p:cNvSpPr>
            <p:nvPr/>
          </p:nvSpPr>
          <p:spPr bwMode="auto">
            <a:xfrm>
              <a:off x="2261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4" name="Freeform 89"/>
            <p:cNvSpPr>
              <a:spLocks/>
            </p:cNvSpPr>
            <p:nvPr/>
          </p:nvSpPr>
          <p:spPr bwMode="auto">
            <a:xfrm>
              <a:off x="204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5" name="Freeform 90"/>
            <p:cNvSpPr>
              <a:spLocks/>
            </p:cNvSpPr>
            <p:nvPr/>
          </p:nvSpPr>
          <p:spPr bwMode="auto">
            <a:xfrm>
              <a:off x="204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6" name="Line 91"/>
            <p:cNvSpPr>
              <a:spLocks noChangeShapeType="1"/>
            </p:cNvSpPr>
            <p:nvPr/>
          </p:nvSpPr>
          <p:spPr bwMode="auto">
            <a:xfrm flipV="1">
              <a:off x="2048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7" name="Freeform 92"/>
            <p:cNvSpPr>
              <a:spLocks/>
            </p:cNvSpPr>
            <p:nvPr/>
          </p:nvSpPr>
          <p:spPr bwMode="auto">
            <a:xfrm>
              <a:off x="204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8" name="Freeform 93"/>
            <p:cNvSpPr>
              <a:spLocks/>
            </p:cNvSpPr>
            <p:nvPr/>
          </p:nvSpPr>
          <p:spPr bwMode="auto">
            <a:xfrm>
              <a:off x="2004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9" name="Freeform 94"/>
            <p:cNvSpPr>
              <a:spLocks/>
            </p:cNvSpPr>
            <p:nvPr/>
          </p:nvSpPr>
          <p:spPr bwMode="auto">
            <a:xfrm>
              <a:off x="2004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0" name="Line 95"/>
            <p:cNvSpPr>
              <a:spLocks noChangeShapeType="1"/>
            </p:cNvSpPr>
            <p:nvPr/>
          </p:nvSpPr>
          <p:spPr bwMode="auto">
            <a:xfrm flipV="1">
              <a:off x="2012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1" name="Freeform 96"/>
            <p:cNvSpPr>
              <a:spLocks/>
            </p:cNvSpPr>
            <p:nvPr/>
          </p:nvSpPr>
          <p:spPr bwMode="auto">
            <a:xfrm>
              <a:off x="2004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2" name="Freeform 97"/>
            <p:cNvSpPr>
              <a:spLocks/>
            </p:cNvSpPr>
            <p:nvPr/>
          </p:nvSpPr>
          <p:spPr bwMode="auto">
            <a:xfrm>
              <a:off x="196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3" name="Freeform 98"/>
            <p:cNvSpPr>
              <a:spLocks/>
            </p:cNvSpPr>
            <p:nvPr/>
          </p:nvSpPr>
          <p:spPr bwMode="auto">
            <a:xfrm>
              <a:off x="1966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4" name="Line 99"/>
            <p:cNvSpPr>
              <a:spLocks noChangeShapeType="1"/>
            </p:cNvSpPr>
            <p:nvPr/>
          </p:nvSpPr>
          <p:spPr bwMode="auto">
            <a:xfrm flipV="1">
              <a:off x="1974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5" name="Freeform 100"/>
            <p:cNvSpPr>
              <a:spLocks/>
            </p:cNvSpPr>
            <p:nvPr/>
          </p:nvSpPr>
          <p:spPr bwMode="auto">
            <a:xfrm>
              <a:off x="1966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6" name="Freeform 101"/>
            <p:cNvSpPr>
              <a:spLocks/>
            </p:cNvSpPr>
            <p:nvPr/>
          </p:nvSpPr>
          <p:spPr bwMode="auto">
            <a:xfrm>
              <a:off x="193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7" name="Freeform 102"/>
            <p:cNvSpPr>
              <a:spLocks/>
            </p:cNvSpPr>
            <p:nvPr/>
          </p:nvSpPr>
          <p:spPr bwMode="auto">
            <a:xfrm>
              <a:off x="193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8" name="Line 103"/>
            <p:cNvSpPr>
              <a:spLocks noChangeShapeType="1"/>
            </p:cNvSpPr>
            <p:nvPr/>
          </p:nvSpPr>
          <p:spPr bwMode="auto">
            <a:xfrm flipV="1">
              <a:off x="1938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9" name="Freeform 104"/>
            <p:cNvSpPr>
              <a:spLocks/>
            </p:cNvSpPr>
            <p:nvPr/>
          </p:nvSpPr>
          <p:spPr bwMode="auto">
            <a:xfrm>
              <a:off x="193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0" name="Freeform 105"/>
            <p:cNvSpPr>
              <a:spLocks/>
            </p:cNvSpPr>
            <p:nvPr/>
          </p:nvSpPr>
          <p:spPr bwMode="auto">
            <a:xfrm>
              <a:off x="189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1" name="Freeform 106"/>
            <p:cNvSpPr>
              <a:spLocks/>
            </p:cNvSpPr>
            <p:nvPr/>
          </p:nvSpPr>
          <p:spPr bwMode="auto">
            <a:xfrm>
              <a:off x="189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2" name="Line 107"/>
            <p:cNvSpPr>
              <a:spLocks noChangeShapeType="1"/>
            </p:cNvSpPr>
            <p:nvPr/>
          </p:nvSpPr>
          <p:spPr bwMode="auto">
            <a:xfrm flipV="1">
              <a:off x="190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3" name="Freeform 108"/>
            <p:cNvSpPr>
              <a:spLocks/>
            </p:cNvSpPr>
            <p:nvPr/>
          </p:nvSpPr>
          <p:spPr bwMode="auto">
            <a:xfrm>
              <a:off x="1857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4" name="Freeform 109"/>
            <p:cNvSpPr>
              <a:spLocks/>
            </p:cNvSpPr>
            <p:nvPr/>
          </p:nvSpPr>
          <p:spPr bwMode="auto">
            <a:xfrm>
              <a:off x="1857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5" name="Line 110"/>
            <p:cNvSpPr>
              <a:spLocks noChangeShapeType="1"/>
            </p:cNvSpPr>
            <p:nvPr/>
          </p:nvSpPr>
          <p:spPr bwMode="auto">
            <a:xfrm flipV="1">
              <a:off x="186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6" name="Freeform 111"/>
            <p:cNvSpPr>
              <a:spLocks/>
            </p:cNvSpPr>
            <p:nvPr/>
          </p:nvSpPr>
          <p:spPr bwMode="auto">
            <a:xfrm>
              <a:off x="1857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7" name="Freeform 112"/>
            <p:cNvSpPr>
              <a:spLocks/>
            </p:cNvSpPr>
            <p:nvPr/>
          </p:nvSpPr>
          <p:spPr bwMode="auto">
            <a:xfrm>
              <a:off x="182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" name="Freeform 113"/>
            <p:cNvSpPr>
              <a:spLocks/>
            </p:cNvSpPr>
            <p:nvPr/>
          </p:nvSpPr>
          <p:spPr bwMode="auto">
            <a:xfrm>
              <a:off x="1820" y="4191"/>
              <a:ext cx="2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" name="Line 114"/>
            <p:cNvSpPr>
              <a:spLocks noChangeShapeType="1"/>
            </p:cNvSpPr>
            <p:nvPr/>
          </p:nvSpPr>
          <p:spPr bwMode="auto">
            <a:xfrm flipV="1">
              <a:off x="182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0" name="Freeform 115"/>
            <p:cNvSpPr>
              <a:spLocks/>
            </p:cNvSpPr>
            <p:nvPr/>
          </p:nvSpPr>
          <p:spPr bwMode="auto">
            <a:xfrm>
              <a:off x="1820" y="4243"/>
              <a:ext cx="2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1" name="Freeform 116"/>
            <p:cNvSpPr>
              <a:spLocks/>
            </p:cNvSpPr>
            <p:nvPr/>
          </p:nvSpPr>
          <p:spPr bwMode="auto">
            <a:xfrm>
              <a:off x="1791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" name="Freeform 117"/>
            <p:cNvSpPr>
              <a:spLocks/>
            </p:cNvSpPr>
            <p:nvPr/>
          </p:nvSpPr>
          <p:spPr bwMode="auto">
            <a:xfrm>
              <a:off x="1783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3" name="Line 118"/>
            <p:cNvSpPr>
              <a:spLocks noChangeShapeType="1"/>
            </p:cNvSpPr>
            <p:nvPr/>
          </p:nvSpPr>
          <p:spPr bwMode="auto">
            <a:xfrm flipV="1">
              <a:off x="1791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4" name="Freeform 119"/>
            <p:cNvSpPr>
              <a:spLocks/>
            </p:cNvSpPr>
            <p:nvPr/>
          </p:nvSpPr>
          <p:spPr bwMode="auto">
            <a:xfrm>
              <a:off x="1783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" name="Freeform 120"/>
            <p:cNvSpPr>
              <a:spLocks/>
            </p:cNvSpPr>
            <p:nvPr/>
          </p:nvSpPr>
          <p:spPr bwMode="auto">
            <a:xfrm>
              <a:off x="1753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" name="Freeform 121"/>
            <p:cNvSpPr>
              <a:spLocks/>
            </p:cNvSpPr>
            <p:nvPr/>
          </p:nvSpPr>
          <p:spPr bwMode="auto">
            <a:xfrm>
              <a:off x="174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7" name="Line 122"/>
            <p:cNvSpPr>
              <a:spLocks noChangeShapeType="1"/>
            </p:cNvSpPr>
            <p:nvPr/>
          </p:nvSpPr>
          <p:spPr bwMode="auto">
            <a:xfrm flipV="1">
              <a:off x="176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8" name="Freeform 123"/>
            <p:cNvSpPr>
              <a:spLocks/>
            </p:cNvSpPr>
            <p:nvPr/>
          </p:nvSpPr>
          <p:spPr bwMode="auto">
            <a:xfrm>
              <a:off x="174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9" name="Freeform 124"/>
            <p:cNvSpPr>
              <a:spLocks/>
            </p:cNvSpPr>
            <p:nvPr/>
          </p:nvSpPr>
          <p:spPr bwMode="auto">
            <a:xfrm>
              <a:off x="1686" y="4147"/>
              <a:ext cx="9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0" name="Freeform 125"/>
            <p:cNvSpPr>
              <a:spLocks/>
            </p:cNvSpPr>
            <p:nvPr/>
          </p:nvSpPr>
          <p:spPr bwMode="auto">
            <a:xfrm>
              <a:off x="1680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1" name="Line 126"/>
            <p:cNvSpPr>
              <a:spLocks noChangeShapeType="1"/>
            </p:cNvSpPr>
            <p:nvPr/>
          </p:nvSpPr>
          <p:spPr bwMode="auto">
            <a:xfrm flipV="1">
              <a:off x="1695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2" name="Freeform 127"/>
            <p:cNvSpPr>
              <a:spLocks/>
            </p:cNvSpPr>
            <p:nvPr/>
          </p:nvSpPr>
          <p:spPr bwMode="auto">
            <a:xfrm>
              <a:off x="1680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3" name="Freeform 128"/>
            <p:cNvSpPr>
              <a:spLocks/>
            </p:cNvSpPr>
            <p:nvPr/>
          </p:nvSpPr>
          <p:spPr bwMode="auto">
            <a:xfrm>
              <a:off x="1695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4" y="30"/>
                </a:cxn>
                <a:cxn ang="0">
                  <a:pos x="14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4" h="30">
                  <a:moveTo>
                    <a:pt x="0" y="30"/>
                  </a:moveTo>
                  <a:lnTo>
                    <a:pt x="14" y="30"/>
                  </a:lnTo>
                  <a:lnTo>
                    <a:pt x="14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4" name="Freeform 129"/>
            <p:cNvSpPr>
              <a:spLocks/>
            </p:cNvSpPr>
            <p:nvPr/>
          </p:nvSpPr>
          <p:spPr bwMode="auto">
            <a:xfrm>
              <a:off x="1686" y="4051"/>
              <a:ext cx="9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8" h="30">
                  <a:moveTo>
                    <a:pt x="0" y="30"/>
                  </a:moveTo>
                  <a:lnTo>
                    <a:pt x="8" y="30"/>
                  </a:lnTo>
                  <a:lnTo>
                    <a:pt x="8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5" name="Freeform 130"/>
            <p:cNvSpPr>
              <a:spLocks/>
            </p:cNvSpPr>
            <p:nvPr/>
          </p:nvSpPr>
          <p:spPr bwMode="auto">
            <a:xfrm>
              <a:off x="1673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6" name="Freeform 131"/>
            <p:cNvSpPr>
              <a:spLocks/>
            </p:cNvSpPr>
            <p:nvPr/>
          </p:nvSpPr>
          <p:spPr bwMode="auto">
            <a:xfrm>
              <a:off x="2631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7" name="Freeform 132"/>
            <p:cNvSpPr>
              <a:spLocks/>
            </p:cNvSpPr>
            <p:nvPr/>
          </p:nvSpPr>
          <p:spPr bwMode="auto">
            <a:xfrm>
              <a:off x="2616" y="4051"/>
              <a:ext cx="15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8" name="Freeform 133"/>
            <p:cNvSpPr>
              <a:spLocks/>
            </p:cNvSpPr>
            <p:nvPr/>
          </p:nvSpPr>
          <p:spPr bwMode="auto">
            <a:xfrm>
              <a:off x="2608" y="4051"/>
              <a:ext cx="8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7" h="30">
                  <a:moveTo>
                    <a:pt x="0" y="30"/>
                  </a:moveTo>
                  <a:lnTo>
                    <a:pt x="7" y="30"/>
                  </a:lnTo>
                  <a:lnTo>
                    <a:pt x="7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9" name="Freeform 134"/>
            <p:cNvSpPr>
              <a:spLocks/>
            </p:cNvSpPr>
            <p:nvPr/>
          </p:nvSpPr>
          <p:spPr bwMode="auto">
            <a:xfrm>
              <a:off x="220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0" name="Freeform 135"/>
            <p:cNvSpPr>
              <a:spLocks/>
            </p:cNvSpPr>
            <p:nvPr/>
          </p:nvSpPr>
          <p:spPr bwMode="auto">
            <a:xfrm>
              <a:off x="219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1" name="Line 136"/>
            <p:cNvSpPr>
              <a:spLocks noChangeShapeType="1"/>
            </p:cNvSpPr>
            <p:nvPr/>
          </p:nvSpPr>
          <p:spPr bwMode="auto">
            <a:xfrm flipV="1">
              <a:off x="221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2" name="Freeform 137"/>
            <p:cNvSpPr>
              <a:spLocks/>
            </p:cNvSpPr>
            <p:nvPr/>
          </p:nvSpPr>
          <p:spPr bwMode="auto">
            <a:xfrm>
              <a:off x="217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3" name="Freeform 138"/>
            <p:cNvSpPr>
              <a:spLocks/>
            </p:cNvSpPr>
            <p:nvPr/>
          </p:nvSpPr>
          <p:spPr bwMode="auto">
            <a:xfrm>
              <a:off x="217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4" name="Line 139"/>
            <p:cNvSpPr>
              <a:spLocks noChangeShapeType="1"/>
            </p:cNvSpPr>
            <p:nvPr/>
          </p:nvSpPr>
          <p:spPr bwMode="auto">
            <a:xfrm flipV="1">
              <a:off x="218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5" name="Freeform 140"/>
            <p:cNvSpPr>
              <a:spLocks/>
            </p:cNvSpPr>
            <p:nvPr/>
          </p:nvSpPr>
          <p:spPr bwMode="auto">
            <a:xfrm>
              <a:off x="215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6" name="Freeform 141"/>
            <p:cNvSpPr>
              <a:spLocks/>
            </p:cNvSpPr>
            <p:nvPr/>
          </p:nvSpPr>
          <p:spPr bwMode="auto">
            <a:xfrm>
              <a:off x="215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7" name="Line 142"/>
            <p:cNvSpPr>
              <a:spLocks noChangeShapeType="1"/>
            </p:cNvSpPr>
            <p:nvPr/>
          </p:nvSpPr>
          <p:spPr bwMode="auto">
            <a:xfrm flipV="1">
              <a:off x="215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8" name="Freeform 143"/>
            <p:cNvSpPr>
              <a:spLocks/>
            </p:cNvSpPr>
            <p:nvPr/>
          </p:nvSpPr>
          <p:spPr bwMode="auto">
            <a:xfrm>
              <a:off x="2130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9" name="Freeform 144"/>
            <p:cNvSpPr>
              <a:spLocks/>
            </p:cNvSpPr>
            <p:nvPr/>
          </p:nvSpPr>
          <p:spPr bwMode="auto">
            <a:xfrm>
              <a:off x="212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0" name="Line 145"/>
            <p:cNvSpPr>
              <a:spLocks noChangeShapeType="1"/>
            </p:cNvSpPr>
            <p:nvPr/>
          </p:nvSpPr>
          <p:spPr bwMode="auto">
            <a:xfrm flipV="1">
              <a:off x="213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1" name="Freeform 146"/>
            <p:cNvSpPr>
              <a:spLocks/>
            </p:cNvSpPr>
            <p:nvPr/>
          </p:nvSpPr>
          <p:spPr bwMode="auto">
            <a:xfrm>
              <a:off x="209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2" name="Freeform 147"/>
            <p:cNvSpPr>
              <a:spLocks/>
            </p:cNvSpPr>
            <p:nvPr/>
          </p:nvSpPr>
          <p:spPr bwMode="auto">
            <a:xfrm>
              <a:off x="2099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3" name="Line 148"/>
            <p:cNvSpPr>
              <a:spLocks noChangeShapeType="1"/>
            </p:cNvSpPr>
            <p:nvPr/>
          </p:nvSpPr>
          <p:spPr bwMode="auto">
            <a:xfrm flipV="1">
              <a:off x="210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4" name="Rectangle 149"/>
            <p:cNvSpPr>
              <a:spLocks noChangeArrowheads="1"/>
            </p:cNvSpPr>
            <p:nvPr/>
          </p:nvSpPr>
          <p:spPr bwMode="auto">
            <a:xfrm>
              <a:off x="1686" y="3963"/>
              <a:ext cx="9" cy="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5" name="Freeform 150"/>
            <p:cNvSpPr>
              <a:spLocks/>
            </p:cNvSpPr>
            <p:nvPr/>
          </p:nvSpPr>
          <p:spPr bwMode="auto">
            <a:xfrm>
              <a:off x="1680" y="3956"/>
              <a:ext cx="21" cy="1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" y="7"/>
                </a:cxn>
                <a:cxn ang="0">
                  <a:pos x="0" y="15"/>
                </a:cxn>
                <a:cxn ang="0">
                  <a:pos x="15" y="7"/>
                </a:cxn>
                <a:cxn ang="0">
                  <a:pos x="22" y="15"/>
                </a:cxn>
                <a:cxn ang="0">
                  <a:pos x="15" y="7"/>
                </a:cxn>
                <a:cxn ang="0">
                  <a:pos x="15" y="0"/>
                </a:cxn>
              </a:cxnLst>
              <a:rect l="0" t="0" r="r" b="b"/>
              <a:pathLst>
                <a:path w="22" h="15">
                  <a:moveTo>
                    <a:pt x="15" y="0"/>
                  </a:moveTo>
                  <a:lnTo>
                    <a:pt x="7" y="7"/>
                  </a:lnTo>
                  <a:lnTo>
                    <a:pt x="0" y="15"/>
                  </a:lnTo>
                  <a:lnTo>
                    <a:pt x="15" y="7"/>
                  </a:lnTo>
                  <a:lnTo>
                    <a:pt x="22" y="15"/>
                  </a:lnTo>
                  <a:lnTo>
                    <a:pt x="15" y="7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6" name="Freeform 151"/>
            <p:cNvSpPr>
              <a:spLocks/>
            </p:cNvSpPr>
            <p:nvPr/>
          </p:nvSpPr>
          <p:spPr bwMode="auto">
            <a:xfrm>
              <a:off x="2187" y="4235"/>
              <a:ext cx="38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8"/>
                </a:cxn>
                <a:cxn ang="0">
                  <a:pos x="29" y="0"/>
                </a:cxn>
                <a:cxn ang="0">
                  <a:pos x="22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8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7" name="Line 152"/>
            <p:cNvSpPr>
              <a:spLocks noChangeShapeType="1"/>
            </p:cNvSpPr>
            <p:nvPr/>
          </p:nvSpPr>
          <p:spPr bwMode="auto">
            <a:xfrm>
              <a:off x="2210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8" name="Line 153"/>
            <p:cNvSpPr>
              <a:spLocks noChangeShapeType="1"/>
            </p:cNvSpPr>
            <p:nvPr/>
          </p:nvSpPr>
          <p:spPr bwMode="auto">
            <a:xfrm>
              <a:off x="2187" y="4272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9" name="Line 154"/>
            <p:cNvSpPr>
              <a:spLocks noChangeShapeType="1"/>
            </p:cNvSpPr>
            <p:nvPr/>
          </p:nvSpPr>
          <p:spPr bwMode="auto">
            <a:xfrm>
              <a:off x="2187" y="4250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0" name="Freeform 155"/>
            <p:cNvSpPr>
              <a:spLocks/>
            </p:cNvSpPr>
            <p:nvPr/>
          </p:nvSpPr>
          <p:spPr bwMode="auto">
            <a:xfrm>
              <a:off x="2092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0" y="52"/>
                </a:cxn>
                <a:cxn ang="0">
                  <a:pos x="30" y="8"/>
                </a:cxn>
                <a:cxn ang="0">
                  <a:pos x="30" y="0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0" h="52">
                  <a:moveTo>
                    <a:pt x="0" y="52"/>
                  </a:moveTo>
                  <a:lnTo>
                    <a:pt x="30" y="52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1" name="Line 156"/>
            <p:cNvSpPr>
              <a:spLocks noChangeShapeType="1"/>
            </p:cNvSpPr>
            <p:nvPr/>
          </p:nvSpPr>
          <p:spPr bwMode="auto">
            <a:xfrm>
              <a:off x="2107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2" name="Line 157"/>
            <p:cNvSpPr>
              <a:spLocks noChangeShapeType="1"/>
            </p:cNvSpPr>
            <p:nvPr/>
          </p:nvSpPr>
          <p:spPr bwMode="auto">
            <a:xfrm>
              <a:off x="2092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3" name="Line 158"/>
            <p:cNvSpPr>
              <a:spLocks noChangeShapeType="1"/>
            </p:cNvSpPr>
            <p:nvPr/>
          </p:nvSpPr>
          <p:spPr bwMode="auto">
            <a:xfrm>
              <a:off x="2092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4" name="Rectangle 159"/>
            <p:cNvSpPr>
              <a:spLocks noChangeArrowheads="1"/>
            </p:cNvSpPr>
            <p:nvPr/>
          </p:nvSpPr>
          <p:spPr bwMode="auto">
            <a:xfrm>
              <a:off x="2103" y="4223"/>
              <a:ext cx="18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5" name="Rectangle 160"/>
            <p:cNvSpPr>
              <a:spLocks noChangeArrowheads="1"/>
            </p:cNvSpPr>
            <p:nvPr/>
          </p:nvSpPr>
          <p:spPr bwMode="auto">
            <a:xfrm>
              <a:off x="2125" y="4223"/>
              <a:ext cx="15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6" name="Rectangle 161"/>
            <p:cNvSpPr>
              <a:spLocks noChangeArrowheads="1"/>
            </p:cNvSpPr>
            <p:nvPr/>
          </p:nvSpPr>
          <p:spPr bwMode="auto">
            <a:xfrm>
              <a:off x="2154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7" name="Rectangle 162"/>
            <p:cNvSpPr>
              <a:spLocks noChangeArrowheads="1"/>
            </p:cNvSpPr>
            <p:nvPr/>
          </p:nvSpPr>
          <p:spPr bwMode="auto">
            <a:xfrm>
              <a:off x="2177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8" name="Rectangle 163"/>
            <p:cNvSpPr>
              <a:spLocks noChangeArrowheads="1"/>
            </p:cNvSpPr>
            <p:nvPr/>
          </p:nvSpPr>
          <p:spPr bwMode="auto">
            <a:xfrm>
              <a:off x="2198" y="4223"/>
              <a:ext cx="17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159" name="Rectangle 164"/>
          <p:cNvSpPr>
            <a:spLocks noChangeArrowheads="1"/>
          </p:cNvSpPr>
          <p:nvPr userDrawn="1"/>
        </p:nvSpPr>
        <p:spPr bwMode="auto">
          <a:xfrm>
            <a:off x="2871788" y="1522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60" name="Rectangle 166"/>
          <p:cNvSpPr>
            <a:spLocks noChangeArrowheads="1"/>
          </p:cNvSpPr>
          <p:nvPr userDrawn="1"/>
        </p:nvSpPr>
        <p:spPr bwMode="auto">
          <a:xfrm>
            <a:off x="3573463" y="74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graphicFrame>
        <p:nvGraphicFramePr>
          <p:cNvPr id="161" name="Object 3"/>
          <p:cNvGraphicFramePr>
            <a:graphicFrameLocks noChangeAspect="1"/>
          </p:cNvGraphicFramePr>
          <p:nvPr/>
        </p:nvGraphicFramePr>
        <p:xfrm>
          <a:off x="3048000" y="0"/>
          <a:ext cx="6096000" cy="558800"/>
        </p:xfrm>
        <a:graphic>
          <a:graphicData uri="http://schemas.openxmlformats.org/presentationml/2006/ole">
            <p:oleObj spid="_x0000_s45058" name="Documento" r:id="rId3" imgW="5282184" imgH="524256" progId="Word.Document.8">
              <p:embed/>
            </p:oleObj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16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3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5062EC-182C-45A1-9F64-C3E78E09B4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7524750" y="6165850"/>
            <a:ext cx="1223963" cy="692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7620000" y="6096000"/>
            <a:ext cx="1066800" cy="609600"/>
            <a:chOff x="1650" y="3904"/>
            <a:chExt cx="1017" cy="384"/>
          </a:xfrm>
        </p:grpSpPr>
        <p:sp>
          <p:nvSpPr>
            <p:cNvPr id="6" name="Line 11"/>
            <p:cNvSpPr>
              <a:spLocks noChangeShapeType="1"/>
            </p:cNvSpPr>
            <p:nvPr/>
          </p:nvSpPr>
          <p:spPr bwMode="auto">
            <a:xfrm>
              <a:off x="1650" y="4228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" name="Rectangle 12"/>
            <p:cNvSpPr>
              <a:spLocks noChangeArrowheads="1"/>
            </p:cNvSpPr>
            <p:nvPr/>
          </p:nvSpPr>
          <p:spPr bwMode="auto">
            <a:xfrm>
              <a:off x="2588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 flipH="1">
              <a:off x="1650" y="4287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1653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 flipV="1">
              <a:off x="2593" y="4015"/>
              <a:ext cx="2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>
              <a:off x="2659" y="4015"/>
              <a:ext cx="0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" name="Line 17"/>
            <p:cNvSpPr>
              <a:spLocks noChangeShapeType="1"/>
            </p:cNvSpPr>
            <p:nvPr/>
          </p:nvSpPr>
          <p:spPr bwMode="auto">
            <a:xfrm flipH="1">
              <a:off x="2240" y="4140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" name="Line 18"/>
            <p:cNvSpPr>
              <a:spLocks noChangeShapeType="1"/>
            </p:cNvSpPr>
            <p:nvPr/>
          </p:nvSpPr>
          <p:spPr bwMode="auto">
            <a:xfrm>
              <a:off x="2240" y="4118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 flipH="1">
              <a:off x="1732" y="4118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" name="Line 20"/>
            <p:cNvSpPr>
              <a:spLocks noChangeShapeType="1"/>
            </p:cNvSpPr>
            <p:nvPr/>
          </p:nvSpPr>
          <p:spPr bwMode="auto">
            <a:xfrm>
              <a:off x="1732" y="4140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6" name="Freeform 21"/>
            <p:cNvSpPr>
              <a:spLocks/>
            </p:cNvSpPr>
            <p:nvPr/>
          </p:nvSpPr>
          <p:spPr bwMode="auto">
            <a:xfrm>
              <a:off x="1695" y="3948"/>
              <a:ext cx="29" cy="339"/>
            </a:xfrm>
            <a:custGeom>
              <a:avLst/>
              <a:gdLst/>
              <a:ahLst/>
              <a:cxnLst>
                <a:cxn ang="0">
                  <a:pos x="29" y="339"/>
                </a:cxn>
                <a:cxn ang="0">
                  <a:pos x="29" y="67"/>
                </a:cxn>
                <a:cxn ang="0">
                  <a:pos x="22" y="45"/>
                </a:cxn>
                <a:cxn ang="0">
                  <a:pos x="7" y="23"/>
                </a:cxn>
                <a:cxn ang="0">
                  <a:pos x="0" y="0"/>
                </a:cxn>
              </a:cxnLst>
              <a:rect l="0" t="0" r="r" b="b"/>
              <a:pathLst>
                <a:path w="29" h="339">
                  <a:moveTo>
                    <a:pt x="29" y="339"/>
                  </a:moveTo>
                  <a:lnTo>
                    <a:pt x="29" y="67"/>
                  </a:lnTo>
                  <a:lnTo>
                    <a:pt x="22" y="45"/>
                  </a:lnTo>
                  <a:lnTo>
                    <a:pt x="7" y="23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7" name="Line 22"/>
            <p:cNvSpPr>
              <a:spLocks noChangeShapeType="1"/>
            </p:cNvSpPr>
            <p:nvPr/>
          </p:nvSpPr>
          <p:spPr bwMode="auto">
            <a:xfrm>
              <a:off x="1658" y="4015"/>
              <a:ext cx="3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>
              <a:off x="1650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9" name="Line 24"/>
            <p:cNvSpPr>
              <a:spLocks noChangeShapeType="1"/>
            </p:cNvSpPr>
            <p:nvPr/>
          </p:nvSpPr>
          <p:spPr bwMode="auto">
            <a:xfrm flipH="1">
              <a:off x="1650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 flipH="1">
              <a:off x="1650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>
              <a:off x="2585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>
              <a:off x="2585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3" name="Line 28"/>
            <p:cNvSpPr>
              <a:spLocks noChangeShapeType="1"/>
            </p:cNvSpPr>
            <p:nvPr/>
          </p:nvSpPr>
          <p:spPr bwMode="auto">
            <a:xfrm>
              <a:off x="2585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4" name="Line 29"/>
            <p:cNvSpPr>
              <a:spLocks noChangeShapeType="1"/>
            </p:cNvSpPr>
            <p:nvPr/>
          </p:nvSpPr>
          <p:spPr bwMode="auto">
            <a:xfrm>
              <a:off x="2071" y="4103"/>
              <a:ext cx="0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5" name="Freeform 30"/>
            <p:cNvSpPr>
              <a:spLocks/>
            </p:cNvSpPr>
            <p:nvPr/>
          </p:nvSpPr>
          <p:spPr bwMode="auto">
            <a:xfrm>
              <a:off x="2084" y="4088"/>
              <a:ext cx="148" cy="199"/>
            </a:xfrm>
            <a:custGeom>
              <a:avLst/>
              <a:gdLst/>
              <a:ahLst/>
              <a:cxnLst>
                <a:cxn ang="0">
                  <a:pos x="0" y="199"/>
                </a:cxn>
                <a:cxn ang="0">
                  <a:pos x="0" y="30"/>
                </a:cxn>
                <a:cxn ang="0">
                  <a:pos x="0" y="22"/>
                </a:cxn>
                <a:cxn ang="0">
                  <a:pos x="7" y="22"/>
                </a:cxn>
                <a:cxn ang="0">
                  <a:pos x="7" y="15"/>
                </a:cxn>
                <a:cxn ang="0">
                  <a:pos x="15" y="15"/>
                </a:cxn>
                <a:cxn ang="0">
                  <a:pos x="22" y="22"/>
                </a:cxn>
                <a:cxn ang="0">
                  <a:pos x="22" y="15"/>
                </a:cxn>
                <a:cxn ang="0">
                  <a:pos x="22" y="15"/>
                </a:cxn>
                <a:cxn ang="0">
                  <a:pos x="29" y="15"/>
                </a:cxn>
                <a:cxn ang="0">
                  <a:pos x="29" y="22"/>
                </a:cxn>
                <a:cxn ang="0">
                  <a:pos x="29" y="15"/>
                </a:cxn>
                <a:cxn ang="0">
                  <a:pos x="44" y="8"/>
                </a:cxn>
                <a:cxn ang="0">
                  <a:pos x="44" y="15"/>
                </a:cxn>
                <a:cxn ang="0">
                  <a:pos x="44" y="8"/>
                </a:cxn>
                <a:cxn ang="0">
                  <a:pos x="44" y="0"/>
                </a:cxn>
                <a:cxn ang="0">
                  <a:pos x="59" y="8"/>
                </a:cxn>
                <a:cxn ang="0">
                  <a:pos x="59" y="15"/>
                </a:cxn>
                <a:cxn ang="0">
                  <a:pos x="74" y="0"/>
                </a:cxn>
                <a:cxn ang="0">
                  <a:pos x="81" y="8"/>
                </a:cxn>
                <a:cxn ang="0">
                  <a:pos x="88" y="15"/>
                </a:cxn>
                <a:cxn ang="0">
                  <a:pos x="88" y="8"/>
                </a:cxn>
                <a:cxn ang="0">
                  <a:pos x="103" y="8"/>
                </a:cxn>
                <a:cxn ang="0">
                  <a:pos x="103" y="15"/>
                </a:cxn>
                <a:cxn ang="0">
                  <a:pos x="103" y="8"/>
                </a:cxn>
                <a:cxn ang="0">
                  <a:pos x="110" y="15"/>
                </a:cxn>
                <a:cxn ang="0">
                  <a:pos x="125" y="15"/>
                </a:cxn>
                <a:cxn ang="0">
                  <a:pos x="125" y="22"/>
                </a:cxn>
                <a:cxn ang="0">
                  <a:pos x="125" y="15"/>
                </a:cxn>
                <a:cxn ang="0">
                  <a:pos x="132" y="15"/>
                </a:cxn>
                <a:cxn ang="0">
                  <a:pos x="132" y="22"/>
                </a:cxn>
                <a:cxn ang="0">
                  <a:pos x="140" y="15"/>
                </a:cxn>
                <a:cxn ang="0">
                  <a:pos x="147" y="22"/>
                </a:cxn>
                <a:cxn ang="0">
                  <a:pos x="147" y="199"/>
                </a:cxn>
              </a:cxnLst>
              <a:rect l="0" t="0" r="r" b="b"/>
              <a:pathLst>
                <a:path w="147" h="199">
                  <a:moveTo>
                    <a:pt x="0" y="199"/>
                  </a:moveTo>
                  <a:lnTo>
                    <a:pt x="0" y="30"/>
                  </a:lnTo>
                  <a:lnTo>
                    <a:pt x="0" y="22"/>
                  </a:lnTo>
                  <a:lnTo>
                    <a:pt x="7" y="22"/>
                  </a:lnTo>
                  <a:lnTo>
                    <a:pt x="7" y="15"/>
                  </a:lnTo>
                  <a:lnTo>
                    <a:pt x="15" y="15"/>
                  </a:lnTo>
                  <a:lnTo>
                    <a:pt x="22" y="22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9" y="15"/>
                  </a:lnTo>
                  <a:lnTo>
                    <a:pt x="29" y="22"/>
                  </a:lnTo>
                  <a:lnTo>
                    <a:pt x="29" y="15"/>
                  </a:lnTo>
                  <a:lnTo>
                    <a:pt x="44" y="8"/>
                  </a:lnTo>
                  <a:lnTo>
                    <a:pt x="44" y="15"/>
                  </a:lnTo>
                  <a:lnTo>
                    <a:pt x="44" y="8"/>
                  </a:lnTo>
                  <a:lnTo>
                    <a:pt x="44" y="0"/>
                  </a:lnTo>
                  <a:lnTo>
                    <a:pt x="59" y="8"/>
                  </a:lnTo>
                  <a:lnTo>
                    <a:pt x="59" y="15"/>
                  </a:lnTo>
                  <a:lnTo>
                    <a:pt x="74" y="0"/>
                  </a:lnTo>
                  <a:lnTo>
                    <a:pt x="81" y="8"/>
                  </a:lnTo>
                  <a:lnTo>
                    <a:pt x="88" y="15"/>
                  </a:lnTo>
                  <a:lnTo>
                    <a:pt x="88" y="8"/>
                  </a:lnTo>
                  <a:lnTo>
                    <a:pt x="103" y="8"/>
                  </a:lnTo>
                  <a:lnTo>
                    <a:pt x="103" y="15"/>
                  </a:lnTo>
                  <a:lnTo>
                    <a:pt x="103" y="8"/>
                  </a:lnTo>
                  <a:lnTo>
                    <a:pt x="110" y="15"/>
                  </a:lnTo>
                  <a:lnTo>
                    <a:pt x="125" y="15"/>
                  </a:lnTo>
                  <a:lnTo>
                    <a:pt x="125" y="22"/>
                  </a:lnTo>
                  <a:lnTo>
                    <a:pt x="125" y="15"/>
                  </a:lnTo>
                  <a:lnTo>
                    <a:pt x="132" y="15"/>
                  </a:lnTo>
                  <a:lnTo>
                    <a:pt x="132" y="22"/>
                  </a:lnTo>
                  <a:lnTo>
                    <a:pt x="140" y="15"/>
                  </a:lnTo>
                  <a:lnTo>
                    <a:pt x="147" y="22"/>
                  </a:lnTo>
                  <a:lnTo>
                    <a:pt x="147" y="19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 flipV="1">
              <a:off x="2240" y="4103"/>
              <a:ext cx="2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7" name="Freeform 32"/>
            <p:cNvSpPr>
              <a:spLocks/>
            </p:cNvSpPr>
            <p:nvPr/>
          </p:nvSpPr>
          <p:spPr bwMode="auto">
            <a:xfrm>
              <a:off x="2071" y="4073"/>
              <a:ext cx="176" cy="30"/>
            </a:xfrm>
            <a:custGeom>
              <a:avLst/>
              <a:gdLst/>
              <a:ahLst/>
              <a:cxnLst>
                <a:cxn ang="0">
                  <a:pos x="177" y="30"/>
                </a:cxn>
                <a:cxn ang="0">
                  <a:pos x="89" y="0"/>
                </a:cxn>
                <a:cxn ang="0">
                  <a:pos x="0" y="30"/>
                </a:cxn>
              </a:cxnLst>
              <a:rect l="0" t="0" r="r" b="b"/>
              <a:pathLst>
                <a:path w="177" h="30">
                  <a:moveTo>
                    <a:pt x="177" y="30"/>
                  </a:moveTo>
                  <a:lnTo>
                    <a:pt x="89" y="0"/>
                  </a:lnTo>
                  <a:lnTo>
                    <a:pt x="0" y="3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8" name="Rectangle 33"/>
            <p:cNvSpPr>
              <a:spLocks noChangeArrowheads="1"/>
            </p:cNvSpPr>
            <p:nvPr/>
          </p:nvSpPr>
          <p:spPr bwMode="auto">
            <a:xfrm>
              <a:off x="2159" y="4059"/>
              <a:ext cx="9" cy="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9" name="Freeform 34"/>
            <p:cNvSpPr>
              <a:spLocks/>
            </p:cNvSpPr>
            <p:nvPr/>
          </p:nvSpPr>
          <p:spPr bwMode="auto">
            <a:xfrm>
              <a:off x="2151" y="4051"/>
              <a:ext cx="15" cy="22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0" y="22"/>
                </a:cxn>
                <a:cxn ang="0">
                  <a:pos x="8" y="0"/>
                </a:cxn>
                <a:cxn ang="0">
                  <a:pos x="15" y="22"/>
                </a:cxn>
                <a:cxn ang="0">
                  <a:pos x="8" y="22"/>
                </a:cxn>
              </a:cxnLst>
              <a:rect l="0" t="0" r="r" b="b"/>
              <a:pathLst>
                <a:path w="15" h="22">
                  <a:moveTo>
                    <a:pt x="8" y="22"/>
                  </a:moveTo>
                  <a:lnTo>
                    <a:pt x="0" y="22"/>
                  </a:lnTo>
                  <a:lnTo>
                    <a:pt x="8" y="0"/>
                  </a:lnTo>
                  <a:lnTo>
                    <a:pt x="15" y="22"/>
                  </a:lnTo>
                  <a:lnTo>
                    <a:pt x="8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0" name="Line 35"/>
            <p:cNvSpPr>
              <a:spLocks noChangeShapeType="1"/>
            </p:cNvSpPr>
            <p:nvPr/>
          </p:nvSpPr>
          <p:spPr bwMode="auto">
            <a:xfrm flipV="1">
              <a:off x="2159" y="4007"/>
              <a:ext cx="3" cy="4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1" name="Freeform 36"/>
            <p:cNvSpPr>
              <a:spLocks/>
            </p:cNvSpPr>
            <p:nvPr/>
          </p:nvSpPr>
          <p:spPr bwMode="auto">
            <a:xfrm>
              <a:off x="2616" y="4096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2" name="Freeform 37"/>
            <p:cNvSpPr>
              <a:spLocks/>
            </p:cNvSpPr>
            <p:nvPr/>
          </p:nvSpPr>
          <p:spPr bwMode="auto">
            <a:xfrm>
              <a:off x="254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3" name="Freeform 38"/>
            <p:cNvSpPr>
              <a:spLocks/>
            </p:cNvSpPr>
            <p:nvPr/>
          </p:nvSpPr>
          <p:spPr bwMode="auto">
            <a:xfrm>
              <a:off x="2549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4" name="Line 39"/>
            <p:cNvSpPr>
              <a:spLocks noChangeShapeType="1"/>
            </p:cNvSpPr>
            <p:nvPr/>
          </p:nvSpPr>
          <p:spPr bwMode="auto">
            <a:xfrm flipV="1">
              <a:off x="2557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5" name="Freeform 40"/>
            <p:cNvSpPr>
              <a:spLocks/>
            </p:cNvSpPr>
            <p:nvPr/>
          </p:nvSpPr>
          <p:spPr bwMode="auto">
            <a:xfrm>
              <a:off x="2549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6" name="Freeform 41"/>
            <p:cNvSpPr>
              <a:spLocks/>
            </p:cNvSpPr>
            <p:nvPr/>
          </p:nvSpPr>
          <p:spPr bwMode="auto">
            <a:xfrm>
              <a:off x="2395" y="4235"/>
              <a:ext cx="36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15"/>
                </a:cxn>
                <a:cxn ang="0">
                  <a:pos x="30" y="8"/>
                </a:cxn>
                <a:cxn ang="0">
                  <a:pos x="22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15"/>
                  </a:lnTo>
                  <a:lnTo>
                    <a:pt x="30" y="8"/>
                  </a:lnTo>
                  <a:lnTo>
                    <a:pt x="22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7" name="Freeform 42"/>
            <p:cNvSpPr>
              <a:spLocks/>
            </p:cNvSpPr>
            <p:nvPr/>
          </p:nvSpPr>
          <p:spPr bwMode="auto">
            <a:xfrm>
              <a:off x="2143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0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8" name="Line 43"/>
            <p:cNvSpPr>
              <a:spLocks noChangeShapeType="1"/>
            </p:cNvSpPr>
            <p:nvPr/>
          </p:nvSpPr>
          <p:spPr bwMode="auto">
            <a:xfrm>
              <a:off x="2159" y="4235"/>
              <a:ext cx="3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9" name="Line 44"/>
            <p:cNvSpPr>
              <a:spLocks noChangeShapeType="1"/>
            </p:cNvSpPr>
            <p:nvPr/>
          </p:nvSpPr>
          <p:spPr bwMode="auto">
            <a:xfrm>
              <a:off x="2143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0" name="Line 45"/>
            <p:cNvSpPr>
              <a:spLocks noChangeShapeType="1"/>
            </p:cNvSpPr>
            <p:nvPr/>
          </p:nvSpPr>
          <p:spPr bwMode="auto">
            <a:xfrm>
              <a:off x="2143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1" name="Freeform 46"/>
            <p:cNvSpPr>
              <a:spLocks/>
            </p:cNvSpPr>
            <p:nvPr/>
          </p:nvSpPr>
          <p:spPr bwMode="auto">
            <a:xfrm>
              <a:off x="2107" y="4118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2" name="Freeform 47"/>
            <p:cNvSpPr>
              <a:spLocks/>
            </p:cNvSpPr>
            <p:nvPr/>
          </p:nvSpPr>
          <p:spPr bwMode="auto">
            <a:xfrm>
              <a:off x="2187" y="4118"/>
              <a:ext cx="15" cy="22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15" y="14"/>
                </a:cxn>
                <a:cxn ang="0">
                  <a:pos x="7" y="0"/>
                </a:cxn>
                <a:cxn ang="0">
                  <a:pos x="0" y="14"/>
                </a:cxn>
                <a:cxn ang="0">
                  <a:pos x="7" y="22"/>
                </a:cxn>
              </a:cxnLst>
              <a:rect l="0" t="0" r="r" b="b"/>
              <a:pathLst>
                <a:path w="15" h="22">
                  <a:moveTo>
                    <a:pt x="7" y="22"/>
                  </a:moveTo>
                  <a:lnTo>
                    <a:pt x="15" y="14"/>
                  </a:lnTo>
                  <a:lnTo>
                    <a:pt x="7" y="0"/>
                  </a:lnTo>
                  <a:lnTo>
                    <a:pt x="0" y="14"/>
                  </a:lnTo>
                  <a:lnTo>
                    <a:pt x="7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3" name="Freeform 48"/>
            <p:cNvSpPr>
              <a:spLocks/>
            </p:cNvSpPr>
            <p:nvPr/>
          </p:nvSpPr>
          <p:spPr bwMode="auto">
            <a:xfrm>
              <a:off x="2143" y="4103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5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5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4" name="Line 49"/>
            <p:cNvSpPr>
              <a:spLocks noChangeShapeType="1"/>
            </p:cNvSpPr>
            <p:nvPr/>
          </p:nvSpPr>
          <p:spPr bwMode="auto">
            <a:xfrm>
              <a:off x="2151" y="4103"/>
              <a:ext cx="1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5" name="Freeform 50"/>
            <p:cNvSpPr>
              <a:spLocks/>
            </p:cNvSpPr>
            <p:nvPr/>
          </p:nvSpPr>
          <p:spPr bwMode="auto">
            <a:xfrm>
              <a:off x="1886" y="4235"/>
              <a:ext cx="29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8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8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6" name="Freeform 51"/>
            <p:cNvSpPr>
              <a:spLocks/>
            </p:cNvSpPr>
            <p:nvPr/>
          </p:nvSpPr>
          <p:spPr bwMode="auto">
            <a:xfrm>
              <a:off x="1680" y="4096"/>
              <a:ext cx="21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7" name="Line 52"/>
            <p:cNvSpPr>
              <a:spLocks noChangeShapeType="1"/>
            </p:cNvSpPr>
            <p:nvPr/>
          </p:nvSpPr>
          <p:spPr bwMode="auto">
            <a:xfrm flipV="1">
              <a:off x="1695" y="3904"/>
              <a:ext cx="0" cy="11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8" name="Freeform 53"/>
            <p:cNvSpPr>
              <a:spLocks/>
            </p:cNvSpPr>
            <p:nvPr/>
          </p:nvSpPr>
          <p:spPr bwMode="auto">
            <a:xfrm>
              <a:off x="1658" y="3948"/>
              <a:ext cx="38" cy="6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7" y="45"/>
                </a:cxn>
                <a:cxn ang="0">
                  <a:pos x="22" y="23"/>
                </a:cxn>
                <a:cxn ang="0">
                  <a:pos x="37" y="0"/>
                </a:cxn>
              </a:cxnLst>
              <a:rect l="0" t="0" r="r" b="b"/>
              <a:pathLst>
                <a:path w="37" h="67">
                  <a:moveTo>
                    <a:pt x="0" y="67"/>
                  </a:moveTo>
                  <a:lnTo>
                    <a:pt x="7" y="45"/>
                  </a:lnTo>
                  <a:lnTo>
                    <a:pt x="22" y="23"/>
                  </a:lnTo>
                  <a:lnTo>
                    <a:pt x="3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9" name="Freeform 54"/>
            <p:cNvSpPr>
              <a:spLocks/>
            </p:cNvSpPr>
            <p:nvPr/>
          </p:nvSpPr>
          <p:spPr bwMode="auto">
            <a:xfrm>
              <a:off x="2616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0" name="Freeform 55"/>
            <p:cNvSpPr>
              <a:spLocks/>
            </p:cNvSpPr>
            <p:nvPr/>
          </p:nvSpPr>
          <p:spPr bwMode="auto">
            <a:xfrm>
              <a:off x="2616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1" name="Line 56"/>
            <p:cNvSpPr>
              <a:spLocks noChangeShapeType="1"/>
            </p:cNvSpPr>
            <p:nvPr/>
          </p:nvSpPr>
          <p:spPr bwMode="auto">
            <a:xfrm flipV="1">
              <a:off x="2622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2" name="Freeform 57"/>
            <p:cNvSpPr>
              <a:spLocks/>
            </p:cNvSpPr>
            <p:nvPr/>
          </p:nvSpPr>
          <p:spPr bwMode="auto">
            <a:xfrm>
              <a:off x="261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3" name="Freeform 58"/>
            <p:cNvSpPr>
              <a:spLocks/>
            </p:cNvSpPr>
            <p:nvPr/>
          </p:nvSpPr>
          <p:spPr bwMode="auto">
            <a:xfrm>
              <a:off x="2513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4" name="Freeform 59"/>
            <p:cNvSpPr>
              <a:spLocks/>
            </p:cNvSpPr>
            <p:nvPr/>
          </p:nvSpPr>
          <p:spPr bwMode="auto">
            <a:xfrm>
              <a:off x="2513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5" name="Line 60"/>
            <p:cNvSpPr>
              <a:spLocks noChangeShapeType="1"/>
            </p:cNvSpPr>
            <p:nvPr/>
          </p:nvSpPr>
          <p:spPr bwMode="auto">
            <a:xfrm flipV="1">
              <a:off x="251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6" name="Freeform 61"/>
            <p:cNvSpPr>
              <a:spLocks/>
            </p:cNvSpPr>
            <p:nvPr/>
          </p:nvSpPr>
          <p:spPr bwMode="auto">
            <a:xfrm>
              <a:off x="2513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7" name="Freeform 62"/>
            <p:cNvSpPr>
              <a:spLocks/>
            </p:cNvSpPr>
            <p:nvPr/>
          </p:nvSpPr>
          <p:spPr bwMode="auto">
            <a:xfrm>
              <a:off x="2475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8" name="Freeform 63"/>
            <p:cNvSpPr>
              <a:spLocks/>
            </p:cNvSpPr>
            <p:nvPr/>
          </p:nvSpPr>
          <p:spPr bwMode="auto">
            <a:xfrm>
              <a:off x="247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9" name="Line 64"/>
            <p:cNvSpPr>
              <a:spLocks noChangeShapeType="1"/>
            </p:cNvSpPr>
            <p:nvPr/>
          </p:nvSpPr>
          <p:spPr bwMode="auto">
            <a:xfrm flipV="1">
              <a:off x="2482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0" name="Freeform 65"/>
            <p:cNvSpPr>
              <a:spLocks/>
            </p:cNvSpPr>
            <p:nvPr/>
          </p:nvSpPr>
          <p:spPr bwMode="auto">
            <a:xfrm>
              <a:off x="247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1" name="Freeform 66"/>
            <p:cNvSpPr>
              <a:spLocks/>
            </p:cNvSpPr>
            <p:nvPr/>
          </p:nvSpPr>
          <p:spPr bwMode="auto">
            <a:xfrm>
              <a:off x="243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2" name="Freeform 67"/>
            <p:cNvSpPr>
              <a:spLocks/>
            </p:cNvSpPr>
            <p:nvPr/>
          </p:nvSpPr>
          <p:spPr bwMode="auto">
            <a:xfrm>
              <a:off x="2438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3" name="Line 68"/>
            <p:cNvSpPr>
              <a:spLocks noChangeShapeType="1"/>
            </p:cNvSpPr>
            <p:nvPr/>
          </p:nvSpPr>
          <p:spPr bwMode="auto">
            <a:xfrm flipV="1">
              <a:off x="244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4" name="Freeform 69"/>
            <p:cNvSpPr>
              <a:spLocks/>
            </p:cNvSpPr>
            <p:nvPr/>
          </p:nvSpPr>
          <p:spPr bwMode="auto">
            <a:xfrm>
              <a:off x="2438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5" name="Freeform 70"/>
            <p:cNvSpPr>
              <a:spLocks/>
            </p:cNvSpPr>
            <p:nvPr/>
          </p:nvSpPr>
          <p:spPr bwMode="auto">
            <a:xfrm>
              <a:off x="2402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6" name="Freeform 71"/>
            <p:cNvSpPr>
              <a:spLocks/>
            </p:cNvSpPr>
            <p:nvPr/>
          </p:nvSpPr>
          <p:spPr bwMode="auto">
            <a:xfrm>
              <a:off x="240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7" name="Line 72"/>
            <p:cNvSpPr>
              <a:spLocks noChangeShapeType="1"/>
            </p:cNvSpPr>
            <p:nvPr/>
          </p:nvSpPr>
          <p:spPr bwMode="auto">
            <a:xfrm flipV="1">
              <a:off x="2410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237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9" name="Freeform 74"/>
            <p:cNvSpPr>
              <a:spLocks/>
            </p:cNvSpPr>
            <p:nvPr/>
          </p:nvSpPr>
          <p:spPr bwMode="auto">
            <a:xfrm>
              <a:off x="2364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0" name="Line 75"/>
            <p:cNvSpPr>
              <a:spLocks noChangeShapeType="1"/>
            </p:cNvSpPr>
            <p:nvPr/>
          </p:nvSpPr>
          <p:spPr bwMode="auto">
            <a:xfrm flipV="1">
              <a:off x="2379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1" name="Freeform 76"/>
            <p:cNvSpPr>
              <a:spLocks/>
            </p:cNvSpPr>
            <p:nvPr/>
          </p:nvSpPr>
          <p:spPr bwMode="auto">
            <a:xfrm>
              <a:off x="2364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2" name="Freeform 77"/>
            <p:cNvSpPr>
              <a:spLocks/>
            </p:cNvSpPr>
            <p:nvPr/>
          </p:nvSpPr>
          <p:spPr bwMode="auto">
            <a:xfrm>
              <a:off x="233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3" name="Freeform 78"/>
            <p:cNvSpPr>
              <a:spLocks/>
            </p:cNvSpPr>
            <p:nvPr/>
          </p:nvSpPr>
          <p:spPr bwMode="auto">
            <a:xfrm>
              <a:off x="2328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4" name="Line 79"/>
            <p:cNvSpPr>
              <a:spLocks noChangeShapeType="1"/>
            </p:cNvSpPr>
            <p:nvPr/>
          </p:nvSpPr>
          <p:spPr bwMode="auto">
            <a:xfrm flipV="1">
              <a:off x="234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5" name="Freeform 80"/>
            <p:cNvSpPr>
              <a:spLocks/>
            </p:cNvSpPr>
            <p:nvPr/>
          </p:nvSpPr>
          <p:spPr bwMode="auto">
            <a:xfrm>
              <a:off x="2328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6" name="Freeform 81"/>
            <p:cNvSpPr>
              <a:spLocks/>
            </p:cNvSpPr>
            <p:nvPr/>
          </p:nvSpPr>
          <p:spPr bwMode="auto">
            <a:xfrm>
              <a:off x="229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7" name="Freeform 82"/>
            <p:cNvSpPr>
              <a:spLocks/>
            </p:cNvSpPr>
            <p:nvPr/>
          </p:nvSpPr>
          <p:spPr bwMode="auto">
            <a:xfrm>
              <a:off x="2298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8" name="Line 83"/>
            <p:cNvSpPr>
              <a:spLocks noChangeShapeType="1"/>
            </p:cNvSpPr>
            <p:nvPr/>
          </p:nvSpPr>
          <p:spPr bwMode="auto">
            <a:xfrm flipV="1">
              <a:off x="2305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9" name="Freeform 84"/>
            <p:cNvSpPr>
              <a:spLocks/>
            </p:cNvSpPr>
            <p:nvPr/>
          </p:nvSpPr>
          <p:spPr bwMode="auto">
            <a:xfrm>
              <a:off x="2298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0" name="Freeform 85"/>
            <p:cNvSpPr>
              <a:spLocks/>
            </p:cNvSpPr>
            <p:nvPr/>
          </p:nvSpPr>
          <p:spPr bwMode="auto">
            <a:xfrm>
              <a:off x="226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1" name="Freeform 86"/>
            <p:cNvSpPr>
              <a:spLocks/>
            </p:cNvSpPr>
            <p:nvPr/>
          </p:nvSpPr>
          <p:spPr bwMode="auto">
            <a:xfrm>
              <a:off x="226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2" name="Line 87"/>
            <p:cNvSpPr>
              <a:spLocks noChangeShapeType="1"/>
            </p:cNvSpPr>
            <p:nvPr/>
          </p:nvSpPr>
          <p:spPr bwMode="auto">
            <a:xfrm flipV="1">
              <a:off x="2269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3" name="Freeform 88"/>
            <p:cNvSpPr>
              <a:spLocks/>
            </p:cNvSpPr>
            <p:nvPr/>
          </p:nvSpPr>
          <p:spPr bwMode="auto">
            <a:xfrm>
              <a:off x="2261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4" name="Freeform 89"/>
            <p:cNvSpPr>
              <a:spLocks/>
            </p:cNvSpPr>
            <p:nvPr/>
          </p:nvSpPr>
          <p:spPr bwMode="auto">
            <a:xfrm>
              <a:off x="204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5" name="Freeform 90"/>
            <p:cNvSpPr>
              <a:spLocks/>
            </p:cNvSpPr>
            <p:nvPr/>
          </p:nvSpPr>
          <p:spPr bwMode="auto">
            <a:xfrm>
              <a:off x="204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6" name="Line 91"/>
            <p:cNvSpPr>
              <a:spLocks noChangeShapeType="1"/>
            </p:cNvSpPr>
            <p:nvPr/>
          </p:nvSpPr>
          <p:spPr bwMode="auto">
            <a:xfrm flipV="1">
              <a:off x="2048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7" name="Freeform 92"/>
            <p:cNvSpPr>
              <a:spLocks/>
            </p:cNvSpPr>
            <p:nvPr/>
          </p:nvSpPr>
          <p:spPr bwMode="auto">
            <a:xfrm>
              <a:off x="204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8" name="Freeform 93"/>
            <p:cNvSpPr>
              <a:spLocks/>
            </p:cNvSpPr>
            <p:nvPr/>
          </p:nvSpPr>
          <p:spPr bwMode="auto">
            <a:xfrm>
              <a:off x="2004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9" name="Freeform 94"/>
            <p:cNvSpPr>
              <a:spLocks/>
            </p:cNvSpPr>
            <p:nvPr/>
          </p:nvSpPr>
          <p:spPr bwMode="auto">
            <a:xfrm>
              <a:off x="2004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0" name="Line 95"/>
            <p:cNvSpPr>
              <a:spLocks noChangeShapeType="1"/>
            </p:cNvSpPr>
            <p:nvPr/>
          </p:nvSpPr>
          <p:spPr bwMode="auto">
            <a:xfrm flipV="1">
              <a:off x="2012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1" name="Freeform 96"/>
            <p:cNvSpPr>
              <a:spLocks/>
            </p:cNvSpPr>
            <p:nvPr/>
          </p:nvSpPr>
          <p:spPr bwMode="auto">
            <a:xfrm>
              <a:off x="2004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2" name="Freeform 97"/>
            <p:cNvSpPr>
              <a:spLocks/>
            </p:cNvSpPr>
            <p:nvPr/>
          </p:nvSpPr>
          <p:spPr bwMode="auto">
            <a:xfrm>
              <a:off x="196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3" name="Freeform 98"/>
            <p:cNvSpPr>
              <a:spLocks/>
            </p:cNvSpPr>
            <p:nvPr/>
          </p:nvSpPr>
          <p:spPr bwMode="auto">
            <a:xfrm>
              <a:off x="1966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4" name="Line 99"/>
            <p:cNvSpPr>
              <a:spLocks noChangeShapeType="1"/>
            </p:cNvSpPr>
            <p:nvPr/>
          </p:nvSpPr>
          <p:spPr bwMode="auto">
            <a:xfrm flipV="1">
              <a:off x="1974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5" name="Freeform 100"/>
            <p:cNvSpPr>
              <a:spLocks/>
            </p:cNvSpPr>
            <p:nvPr/>
          </p:nvSpPr>
          <p:spPr bwMode="auto">
            <a:xfrm>
              <a:off x="1966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6" name="Freeform 101"/>
            <p:cNvSpPr>
              <a:spLocks/>
            </p:cNvSpPr>
            <p:nvPr/>
          </p:nvSpPr>
          <p:spPr bwMode="auto">
            <a:xfrm>
              <a:off x="193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7" name="Freeform 102"/>
            <p:cNvSpPr>
              <a:spLocks/>
            </p:cNvSpPr>
            <p:nvPr/>
          </p:nvSpPr>
          <p:spPr bwMode="auto">
            <a:xfrm>
              <a:off x="193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8" name="Line 103"/>
            <p:cNvSpPr>
              <a:spLocks noChangeShapeType="1"/>
            </p:cNvSpPr>
            <p:nvPr/>
          </p:nvSpPr>
          <p:spPr bwMode="auto">
            <a:xfrm flipV="1">
              <a:off x="1938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9" name="Freeform 104"/>
            <p:cNvSpPr>
              <a:spLocks/>
            </p:cNvSpPr>
            <p:nvPr/>
          </p:nvSpPr>
          <p:spPr bwMode="auto">
            <a:xfrm>
              <a:off x="193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0" name="Freeform 105"/>
            <p:cNvSpPr>
              <a:spLocks/>
            </p:cNvSpPr>
            <p:nvPr/>
          </p:nvSpPr>
          <p:spPr bwMode="auto">
            <a:xfrm>
              <a:off x="189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1" name="Freeform 106"/>
            <p:cNvSpPr>
              <a:spLocks/>
            </p:cNvSpPr>
            <p:nvPr/>
          </p:nvSpPr>
          <p:spPr bwMode="auto">
            <a:xfrm>
              <a:off x="189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2" name="Line 107"/>
            <p:cNvSpPr>
              <a:spLocks noChangeShapeType="1"/>
            </p:cNvSpPr>
            <p:nvPr/>
          </p:nvSpPr>
          <p:spPr bwMode="auto">
            <a:xfrm flipV="1">
              <a:off x="190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3" name="Freeform 108"/>
            <p:cNvSpPr>
              <a:spLocks/>
            </p:cNvSpPr>
            <p:nvPr/>
          </p:nvSpPr>
          <p:spPr bwMode="auto">
            <a:xfrm>
              <a:off x="1857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4" name="Freeform 109"/>
            <p:cNvSpPr>
              <a:spLocks/>
            </p:cNvSpPr>
            <p:nvPr/>
          </p:nvSpPr>
          <p:spPr bwMode="auto">
            <a:xfrm>
              <a:off x="1857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5" name="Line 110"/>
            <p:cNvSpPr>
              <a:spLocks noChangeShapeType="1"/>
            </p:cNvSpPr>
            <p:nvPr/>
          </p:nvSpPr>
          <p:spPr bwMode="auto">
            <a:xfrm flipV="1">
              <a:off x="186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6" name="Freeform 111"/>
            <p:cNvSpPr>
              <a:spLocks/>
            </p:cNvSpPr>
            <p:nvPr/>
          </p:nvSpPr>
          <p:spPr bwMode="auto">
            <a:xfrm>
              <a:off x="1857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7" name="Freeform 112"/>
            <p:cNvSpPr>
              <a:spLocks/>
            </p:cNvSpPr>
            <p:nvPr/>
          </p:nvSpPr>
          <p:spPr bwMode="auto">
            <a:xfrm>
              <a:off x="182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" name="Freeform 113"/>
            <p:cNvSpPr>
              <a:spLocks/>
            </p:cNvSpPr>
            <p:nvPr/>
          </p:nvSpPr>
          <p:spPr bwMode="auto">
            <a:xfrm>
              <a:off x="1820" y="4191"/>
              <a:ext cx="2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" name="Line 114"/>
            <p:cNvSpPr>
              <a:spLocks noChangeShapeType="1"/>
            </p:cNvSpPr>
            <p:nvPr/>
          </p:nvSpPr>
          <p:spPr bwMode="auto">
            <a:xfrm flipV="1">
              <a:off x="182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0" name="Freeform 115"/>
            <p:cNvSpPr>
              <a:spLocks/>
            </p:cNvSpPr>
            <p:nvPr/>
          </p:nvSpPr>
          <p:spPr bwMode="auto">
            <a:xfrm>
              <a:off x="1820" y="4243"/>
              <a:ext cx="2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1" name="Freeform 116"/>
            <p:cNvSpPr>
              <a:spLocks/>
            </p:cNvSpPr>
            <p:nvPr/>
          </p:nvSpPr>
          <p:spPr bwMode="auto">
            <a:xfrm>
              <a:off x="1791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" name="Freeform 117"/>
            <p:cNvSpPr>
              <a:spLocks/>
            </p:cNvSpPr>
            <p:nvPr/>
          </p:nvSpPr>
          <p:spPr bwMode="auto">
            <a:xfrm>
              <a:off x="1783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3" name="Line 118"/>
            <p:cNvSpPr>
              <a:spLocks noChangeShapeType="1"/>
            </p:cNvSpPr>
            <p:nvPr/>
          </p:nvSpPr>
          <p:spPr bwMode="auto">
            <a:xfrm flipV="1">
              <a:off x="1791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4" name="Freeform 119"/>
            <p:cNvSpPr>
              <a:spLocks/>
            </p:cNvSpPr>
            <p:nvPr/>
          </p:nvSpPr>
          <p:spPr bwMode="auto">
            <a:xfrm>
              <a:off x="1783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" name="Freeform 120"/>
            <p:cNvSpPr>
              <a:spLocks/>
            </p:cNvSpPr>
            <p:nvPr/>
          </p:nvSpPr>
          <p:spPr bwMode="auto">
            <a:xfrm>
              <a:off x="1753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" name="Freeform 121"/>
            <p:cNvSpPr>
              <a:spLocks/>
            </p:cNvSpPr>
            <p:nvPr/>
          </p:nvSpPr>
          <p:spPr bwMode="auto">
            <a:xfrm>
              <a:off x="174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7" name="Line 122"/>
            <p:cNvSpPr>
              <a:spLocks noChangeShapeType="1"/>
            </p:cNvSpPr>
            <p:nvPr/>
          </p:nvSpPr>
          <p:spPr bwMode="auto">
            <a:xfrm flipV="1">
              <a:off x="176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8" name="Freeform 123"/>
            <p:cNvSpPr>
              <a:spLocks/>
            </p:cNvSpPr>
            <p:nvPr/>
          </p:nvSpPr>
          <p:spPr bwMode="auto">
            <a:xfrm>
              <a:off x="174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9" name="Freeform 124"/>
            <p:cNvSpPr>
              <a:spLocks/>
            </p:cNvSpPr>
            <p:nvPr/>
          </p:nvSpPr>
          <p:spPr bwMode="auto">
            <a:xfrm>
              <a:off x="1686" y="4147"/>
              <a:ext cx="9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0" name="Freeform 125"/>
            <p:cNvSpPr>
              <a:spLocks/>
            </p:cNvSpPr>
            <p:nvPr/>
          </p:nvSpPr>
          <p:spPr bwMode="auto">
            <a:xfrm>
              <a:off x="1680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1" name="Line 126"/>
            <p:cNvSpPr>
              <a:spLocks noChangeShapeType="1"/>
            </p:cNvSpPr>
            <p:nvPr/>
          </p:nvSpPr>
          <p:spPr bwMode="auto">
            <a:xfrm flipV="1">
              <a:off x="1695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2" name="Freeform 127"/>
            <p:cNvSpPr>
              <a:spLocks/>
            </p:cNvSpPr>
            <p:nvPr/>
          </p:nvSpPr>
          <p:spPr bwMode="auto">
            <a:xfrm>
              <a:off x="1680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3" name="Freeform 128"/>
            <p:cNvSpPr>
              <a:spLocks/>
            </p:cNvSpPr>
            <p:nvPr/>
          </p:nvSpPr>
          <p:spPr bwMode="auto">
            <a:xfrm>
              <a:off x="1695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4" y="30"/>
                </a:cxn>
                <a:cxn ang="0">
                  <a:pos x="14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4" h="30">
                  <a:moveTo>
                    <a:pt x="0" y="30"/>
                  </a:moveTo>
                  <a:lnTo>
                    <a:pt x="14" y="30"/>
                  </a:lnTo>
                  <a:lnTo>
                    <a:pt x="14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4" name="Freeform 129"/>
            <p:cNvSpPr>
              <a:spLocks/>
            </p:cNvSpPr>
            <p:nvPr/>
          </p:nvSpPr>
          <p:spPr bwMode="auto">
            <a:xfrm>
              <a:off x="1686" y="4051"/>
              <a:ext cx="9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8" h="30">
                  <a:moveTo>
                    <a:pt x="0" y="30"/>
                  </a:moveTo>
                  <a:lnTo>
                    <a:pt x="8" y="30"/>
                  </a:lnTo>
                  <a:lnTo>
                    <a:pt x="8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5" name="Freeform 130"/>
            <p:cNvSpPr>
              <a:spLocks/>
            </p:cNvSpPr>
            <p:nvPr/>
          </p:nvSpPr>
          <p:spPr bwMode="auto">
            <a:xfrm>
              <a:off x="1673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6" name="Freeform 131"/>
            <p:cNvSpPr>
              <a:spLocks/>
            </p:cNvSpPr>
            <p:nvPr/>
          </p:nvSpPr>
          <p:spPr bwMode="auto">
            <a:xfrm>
              <a:off x="2631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7" name="Freeform 132"/>
            <p:cNvSpPr>
              <a:spLocks/>
            </p:cNvSpPr>
            <p:nvPr/>
          </p:nvSpPr>
          <p:spPr bwMode="auto">
            <a:xfrm>
              <a:off x="2616" y="4051"/>
              <a:ext cx="15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8" name="Freeform 133"/>
            <p:cNvSpPr>
              <a:spLocks/>
            </p:cNvSpPr>
            <p:nvPr/>
          </p:nvSpPr>
          <p:spPr bwMode="auto">
            <a:xfrm>
              <a:off x="2608" y="4051"/>
              <a:ext cx="8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7" h="30">
                  <a:moveTo>
                    <a:pt x="0" y="30"/>
                  </a:moveTo>
                  <a:lnTo>
                    <a:pt x="7" y="30"/>
                  </a:lnTo>
                  <a:lnTo>
                    <a:pt x="7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9" name="Freeform 134"/>
            <p:cNvSpPr>
              <a:spLocks/>
            </p:cNvSpPr>
            <p:nvPr/>
          </p:nvSpPr>
          <p:spPr bwMode="auto">
            <a:xfrm>
              <a:off x="220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0" name="Freeform 135"/>
            <p:cNvSpPr>
              <a:spLocks/>
            </p:cNvSpPr>
            <p:nvPr/>
          </p:nvSpPr>
          <p:spPr bwMode="auto">
            <a:xfrm>
              <a:off x="219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1" name="Line 136"/>
            <p:cNvSpPr>
              <a:spLocks noChangeShapeType="1"/>
            </p:cNvSpPr>
            <p:nvPr/>
          </p:nvSpPr>
          <p:spPr bwMode="auto">
            <a:xfrm flipV="1">
              <a:off x="221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2" name="Freeform 137"/>
            <p:cNvSpPr>
              <a:spLocks/>
            </p:cNvSpPr>
            <p:nvPr/>
          </p:nvSpPr>
          <p:spPr bwMode="auto">
            <a:xfrm>
              <a:off x="217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3" name="Freeform 138"/>
            <p:cNvSpPr>
              <a:spLocks/>
            </p:cNvSpPr>
            <p:nvPr/>
          </p:nvSpPr>
          <p:spPr bwMode="auto">
            <a:xfrm>
              <a:off x="217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4" name="Line 139"/>
            <p:cNvSpPr>
              <a:spLocks noChangeShapeType="1"/>
            </p:cNvSpPr>
            <p:nvPr/>
          </p:nvSpPr>
          <p:spPr bwMode="auto">
            <a:xfrm flipV="1">
              <a:off x="218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5" name="Freeform 140"/>
            <p:cNvSpPr>
              <a:spLocks/>
            </p:cNvSpPr>
            <p:nvPr/>
          </p:nvSpPr>
          <p:spPr bwMode="auto">
            <a:xfrm>
              <a:off x="215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6" name="Freeform 141"/>
            <p:cNvSpPr>
              <a:spLocks/>
            </p:cNvSpPr>
            <p:nvPr/>
          </p:nvSpPr>
          <p:spPr bwMode="auto">
            <a:xfrm>
              <a:off x="215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7" name="Line 142"/>
            <p:cNvSpPr>
              <a:spLocks noChangeShapeType="1"/>
            </p:cNvSpPr>
            <p:nvPr/>
          </p:nvSpPr>
          <p:spPr bwMode="auto">
            <a:xfrm flipV="1">
              <a:off x="215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8" name="Freeform 143"/>
            <p:cNvSpPr>
              <a:spLocks/>
            </p:cNvSpPr>
            <p:nvPr/>
          </p:nvSpPr>
          <p:spPr bwMode="auto">
            <a:xfrm>
              <a:off x="2130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9" name="Freeform 144"/>
            <p:cNvSpPr>
              <a:spLocks/>
            </p:cNvSpPr>
            <p:nvPr/>
          </p:nvSpPr>
          <p:spPr bwMode="auto">
            <a:xfrm>
              <a:off x="212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0" name="Line 145"/>
            <p:cNvSpPr>
              <a:spLocks noChangeShapeType="1"/>
            </p:cNvSpPr>
            <p:nvPr/>
          </p:nvSpPr>
          <p:spPr bwMode="auto">
            <a:xfrm flipV="1">
              <a:off x="213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1" name="Freeform 146"/>
            <p:cNvSpPr>
              <a:spLocks/>
            </p:cNvSpPr>
            <p:nvPr/>
          </p:nvSpPr>
          <p:spPr bwMode="auto">
            <a:xfrm>
              <a:off x="209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2" name="Freeform 147"/>
            <p:cNvSpPr>
              <a:spLocks/>
            </p:cNvSpPr>
            <p:nvPr/>
          </p:nvSpPr>
          <p:spPr bwMode="auto">
            <a:xfrm>
              <a:off x="2099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3" name="Line 148"/>
            <p:cNvSpPr>
              <a:spLocks noChangeShapeType="1"/>
            </p:cNvSpPr>
            <p:nvPr/>
          </p:nvSpPr>
          <p:spPr bwMode="auto">
            <a:xfrm flipV="1">
              <a:off x="210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4" name="Rectangle 149"/>
            <p:cNvSpPr>
              <a:spLocks noChangeArrowheads="1"/>
            </p:cNvSpPr>
            <p:nvPr/>
          </p:nvSpPr>
          <p:spPr bwMode="auto">
            <a:xfrm>
              <a:off x="1686" y="3963"/>
              <a:ext cx="9" cy="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5" name="Freeform 150"/>
            <p:cNvSpPr>
              <a:spLocks/>
            </p:cNvSpPr>
            <p:nvPr/>
          </p:nvSpPr>
          <p:spPr bwMode="auto">
            <a:xfrm>
              <a:off x="1680" y="3956"/>
              <a:ext cx="21" cy="1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" y="7"/>
                </a:cxn>
                <a:cxn ang="0">
                  <a:pos x="0" y="15"/>
                </a:cxn>
                <a:cxn ang="0">
                  <a:pos x="15" y="7"/>
                </a:cxn>
                <a:cxn ang="0">
                  <a:pos x="22" y="15"/>
                </a:cxn>
                <a:cxn ang="0">
                  <a:pos x="15" y="7"/>
                </a:cxn>
                <a:cxn ang="0">
                  <a:pos x="15" y="0"/>
                </a:cxn>
              </a:cxnLst>
              <a:rect l="0" t="0" r="r" b="b"/>
              <a:pathLst>
                <a:path w="22" h="15">
                  <a:moveTo>
                    <a:pt x="15" y="0"/>
                  </a:moveTo>
                  <a:lnTo>
                    <a:pt x="7" y="7"/>
                  </a:lnTo>
                  <a:lnTo>
                    <a:pt x="0" y="15"/>
                  </a:lnTo>
                  <a:lnTo>
                    <a:pt x="15" y="7"/>
                  </a:lnTo>
                  <a:lnTo>
                    <a:pt x="22" y="15"/>
                  </a:lnTo>
                  <a:lnTo>
                    <a:pt x="15" y="7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6" name="Freeform 151"/>
            <p:cNvSpPr>
              <a:spLocks/>
            </p:cNvSpPr>
            <p:nvPr/>
          </p:nvSpPr>
          <p:spPr bwMode="auto">
            <a:xfrm>
              <a:off x="2187" y="4235"/>
              <a:ext cx="38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8"/>
                </a:cxn>
                <a:cxn ang="0">
                  <a:pos x="29" y="0"/>
                </a:cxn>
                <a:cxn ang="0">
                  <a:pos x="22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8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7" name="Line 152"/>
            <p:cNvSpPr>
              <a:spLocks noChangeShapeType="1"/>
            </p:cNvSpPr>
            <p:nvPr/>
          </p:nvSpPr>
          <p:spPr bwMode="auto">
            <a:xfrm>
              <a:off x="2210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8" name="Line 153"/>
            <p:cNvSpPr>
              <a:spLocks noChangeShapeType="1"/>
            </p:cNvSpPr>
            <p:nvPr/>
          </p:nvSpPr>
          <p:spPr bwMode="auto">
            <a:xfrm>
              <a:off x="2187" y="4272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9" name="Line 154"/>
            <p:cNvSpPr>
              <a:spLocks noChangeShapeType="1"/>
            </p:cNvSpPr>
            <p:nvPr/>
          </p:nvSpPr>
          <p:spPr bwMode="auto">
            <a:xfrm>
              <a:off x="2187" y="4250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0" name="Freeform 155"/>
            <p:cNvSpPr>
              <a:spLocks/>
            </p:cNvSpPr>
            <p:nvPr/>
          </p:nvSpPr>
          <p:spPr bwMode="auto">
            <a:xfrm>
              <a:off x="2092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0" y="52"/>
                </a:cxn>
                <a:cxn ang="0">
                  <a:pos x="30" y="8"/>
                </a:cxn>
                <a:cxn ang="0">
                  <a:pos x="30" y="0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0" h="52">
                  <a:moveTo>
                    <a:pt x="0" y="52"/>
                  </a:moveTo>
                  <a:lnTo>
                    <a:pt x="30" y="52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1" name="Line 156"/>
            <p:cNvSpPr>
              <a:spLocks noChangeShapeType="1"/>
            </p:cNvSpPr>
            <p:nvPr/>
          </p:nvSpPr>
          <p:spPr bwMode="auto">
            <a:xfrm>
              <a:off x="2107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2" name="Line 157"/>
            <p:cNvSpPr>
              <a:spLocks noChangeShapeType="1"/>
            </p:cNvSpPr>
            <p:nvPr/>
          </p:nvSpPr>
          <p:spPr bwMode="auto">
            <a:xfrm>
              <a:off x="2092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3" name="Line 158"/>
            <p:cNvSpPr>
              <a:spLocks noChangeShapeType="1"/>
            </p:cNvSpPr>
            <p:nvPr/>
          </p:nvSpPr>
          <p:spPr bwMode="auto">
            <a:xfrm>
              <a:off x="2092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4" name="Rectangle 159"/>
            <p:cNvSpPr>
              <a:spLocks noChangeArrowheads="1"/>
            </p:cNvSpPr>
            <p:nvPr/>
          </p:nvSpPr>
          <p:spPr bwMode="auto">
            <a:xfrm>
              <a:off x="2103" y="4223"/>
              <a:ext cx="18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5" name="Rectangle 160"/>
            <p:cNvSpPr>
              <a:spLocks noChangeArrowheads="1"/>
            </p:cNvSpPr>
            <p:nvPr/>
          </p:nvSpPr>
          <p:spPr bwMode="auto">
            <a:xfrm>
              <a:off x="2125" y="4223"/>
              <a:ext cx="15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6" name="Rectangle 161"/>
            <p:cNvSpPr>
              <a:spLocks noChangeArrowheads="1"/>
            </p:cNvSpPr>
            <p:nvPr/>
          </p:nvSpPr>
          <p:spPr bwMode="auto">
            <a:xfrm>
              <a:off x="2154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7" name="Rectangle 162"/>
            <p:cNvSpPr>
              <a:spLocks noChangeArrowheads="1"/>
            </p:cNvSpPr>
            <p:nvPr/>
          </p:nvSpPr>
          <p:spPr bwMode="auto">
            <a:xfrm>
              <a:off x="2177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8" name="Rectangle 163"/>
            <p:cNvSpPr>
              <a:spLocks noChangeArrowheads="1"/>
            </p:cNvSpPr>
            <p:nvPr/>
          </p:nvSpPr>
          <p:spPr bwMode="auto">
            <a:xfrm>
              <a:off x="2198" y="4223"/>
              <a:ext cx="17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159" name="Rectangle 164"/>
          <p:cNvSpPr>
            <a:spLocks noChangeArrowheads="1"/>
          </p:cNvSpPr>
          <p:nvPr userDrawn="1"/>
        </p:nvSpPr>
        <p:spPr bwMode="auto">
          <a:xfrm>
            <a:off x="2871788" y="1522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60" name="Rectangle 166"/>
          <p:cNvSpPr>
            <a:spLocks noChangeArrowheads="1"/>
          </p:cNvSpPr>
          <p:nvPr userDrawn="1"/>
        </p:nvSpPr>
        <p:spPr bwMode="auto">
          <a:xfrm>
            <a:off x="3573463" y="74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graphicFrame>
        <p:nvGraphicFramePr>
          <p:cNvPr id="161" name="Object 3"/>
          <p:cNvGraphicFramePr>
            <a:graphicFrameLocks noChangeAspect="1"/>
          </p:cNvGraphicFramePr>
          <p:nvPr/>
        </p:nvGraphicFramePr>
        <p:xfrm>
          <a:off x="3048000" y="0"/>
          <a:ext cx="6096000" cy="558800"/>
        </p:xfrm>
        <a:graphic>
          <a:graphicData uri="http://schemas.openxmlformats.org/presentationml/2006/ole">
            <p:oleObj spid="_x0000_s46082" name="Documento" r:id="rId3" imgW="5282184" imgH="524256" progId="Word.Document.8">
              <p:embed/>
            </p:oleObj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6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3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D77D2A-5B2F-410D-A260-D699DAF7F1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7524750" y="6165850"/>
            <a:ext cx="1223963" cy="692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7620000" y="6096000"/>
            <a:ext cx="1066800" cy="609600"/>
            <a:chOff x="1650" y="3904"/>
            <a:chExt cx="1017" cy="384"/>
          </a:xfrm>
        </p:grpSpPr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650" y="4228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2588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H="1">
              <a:off x="1650" y="4287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1653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 flipV="1">
              <a:off x="2593" y="4015"/>
              <a:ext cx="2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" name="Line 16"/>
            <p:cNvSpPr>
              <a:spLocks noChangeShapeType="1"/>
            </p:cNvSpPr>
            <p:nvPr/>
          </p:nvSpPr>
          <p:spPr bwMode="auto">
            <a:xfrm>
              <a:off x="2659" y="4015"/>
              <a:ext cx="0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" name="Line 17"/>
            <p:cNvSpPr>
              <a:spLocks noChangeShapeType="1"/>
            </p:cNvSpPr>
            <p:nvPr/>
          </p:nvSpPr>
          <p:spPr bwMode="auto">
            <a:xfrm flipH="1">
              <a:off x="2240" y="4140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>
              <a:off x="2240" y="4118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" name="Line 19"/>
            <p:cNvSpPr>
              <a:spLocks noChangeShapeType="1"/>
            </p:cNvSpPr>
            <p:nvPr/>
          </p:nvSpPr>
          <p:spPr bwMode="auto">
            <a:xfrm flipH="1">
              <a:off x="1732" y="4118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6" name="Line 20"/>
            <p:cNvSpPr>
              <a:spLocks noChangeShapeType="1"/>
            </p:cNvSpPr>
            <p:nvPr/>
          </p:nvSpPr>
          <p:spPr bwMode="auto">
            <a:xfrm>
              <a:off x="1732" y="4140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auto">
            <a:xfrm>
              <a:off x="1695" y="3948"/>
              <a:ext cx="29" cy="339"/>
            </a:xfrm>
            <a:custGeom>
              <a:avLst/>
              <a:gdLst/>
              <a:ahLst/>
              <a:cxnLst>
                <a:cxn ang="0">
                  <a:pos x="29" y="339"/>
                </a:cxn>
                <a:cxn ang="0">
                  <a:pos x="29" y="67"/>
                </a:cxn>
                <a:cxn ang="0">
                  <a:pos x="22" y="45"/>
                </a:cxn>
                <a:cxn ang="0">
                  <a:pos x="7" y="23"/>
                </a:cxn>
                <a:cxn ang="0">
                  <a:pos x="0" y="0"/>
                </a:cxn>
              </a:cxnLst>
              <a:rect l="0" t="0" r="r" b="b"/>
              <a:pathLst>
                <a:path w="29" h="339">
                  <a:moveTo>
                    <a:pt x="29" y="339"/>
                  </a:moveTo>
                  <a:lnTo>
                    <a:pt x="29" y="67"/>
                  </a:lnTo>
                  <a:lnTo>
                    <a:pt x="22" y="45"/>
                  </a:lnTo>
                  <a:lnTo>
                    <a:pt x="7" y="23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8" name="Line 22"/>
            <p:cNvSpPr>
              <a:spLocks noChangeShapeType="1"/>
            </p:cNvSpPr>
            <p:nvPr/>
          </p:nvSpPr>
          <p:spPr bwMode="auto">
            <a:xfrm>
              <a:off x="1658" y="4015"/>
              <a:ext cx="3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>
              <a:off x="1650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 flipH="1">
              <a:off x="1650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1" name="Line 25"/>
            <p:cNvSpPr>
              <a:spLocks noChangeShapeType="1"/>
            </p:cNvSpPr>
            <p:nvPr/>
          </p:nvSpPr>
          <p:spPr bwMode="auto">
            <a:xfrm flipH="1">
              <a:off x="1650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2" name="Line 26"/>
            <p:cNvSpPr>
              <a:spLocks noChangeShapeType="1"/>
            </p:cNvSpPr>
            <p:nvPr/>
          </p:nvSpPr>
          <p:spPr bwMode="auto">
            <a:xfrm>
              <a:off x="2585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3" name="Line 27"/>
            <p:cNvSpPr>
              <a:spLocks noChangeShapeType="1"/>
            </p:cNvSpPr>
            <p:nvPr/>
          </p:nvSpPr>
          <p:spPr bwMode="auto">
            <a:xfrm>
              <a:off x="2585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4" name="Line 28"/>
            <p:cNvSpPr>
              <a:spLocks noChangeShapeType="1"/>
            </p:cNvSpPr>
            <p:nvPr/>
          </p:nvSpPr>
          <p:spPr bwMode="auto">
            <a:xfrm>
              <a:off x="2585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5" name="Line 29"/>
            <p:cNvSpPr>
              <a:spLocks noChangeShapeType="1"/>
            </p:cNvSpPr>
            <p:nvPr/>
          </p:nvSpPr>
          <p:spPr bwMode="auto">
            <a:xfrm>
              <a:off x="2071" y="4103"/>
              <a:ext cx="0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auto">
            <a:xfrm>
              <a:off x="2084" y="4088"/>
              <a:ext cx="148" cy="199"/>
            </a:xfrm>
            <a:custGeom>
              <a:avLst/>
              <a:gdLst/>
              <a:ahLst/>
              <a:cxnLst>
                <a:cxn ang="0">
                  <a:pos x="0" y="199"/>
                </a:cxn>
                <a:cxn ang="0">
                  <a:pos x="0" y="30"/>
                </a:cxn>
                <a:cxn ang="0">
                  <a:pos x="0" y="22"/>
                </a:cxn>
                <a:cxn ang="0">
                  <a:pos x="7" y="22"/>
                </a:cxn>
                <a:cxn ang="0">
                  <a:pos x="7" y="15"/>
                </a:cxn>
                <a:cxn ang="0">
                  <a:pos x="15" y="15"/>
                </a:cxn>
                <a:cxn ang="0">
                  <a:pos x="22" y="22"/>
                </a:cxn>
                <a:cxn ang="0">
                  <a:pos x="22" y="15"/>
                </a:cxn>
                <a:cxn ang="0">
                  <a:pos x="22" y="15"/>
                </a:cxn>
                <a:cxn ang="0">
                  <a:pos x="29" y="15"/>
                </a:cxn>
                <a:cxn ang="0">
                  <a:pos x="29" y="22"/>
                </a:cxn>
                <a:cxn ang="0">
                  <a:pos x="29" y="15"/>
                </a:cxn>
                <a:cxn ang="0">
                  <a:pos x="44" y="8"/>
                </a:cxn>
                <a:cxn ang="0">
                  <a:pos x="44" y="15"/>
                </a:cxn>
                <a:cxn ang="0">
                  <a:pos x="44" y="8"/>
                </a:cxn>
                <a:cxn ang="0">
                  <a:pos x="44" y="0"/>
                </a:cxn>
                <a:cxn ang="0">
                  <a:pos x="59" y="8"/>
                </a:cxn>
                <a:cxn ang="0">
                  <a:pos x="59" y="15"/>
                </a:cxn>
                <a:cxn ang="0">
                  <a:pos x="74" y="0"/>
                </a:cxn>
                <a:cxn ang="0">
                  <a:pos x="81" y="8"/>
                </a:cxn>
                <a:cxn ang="0">
                  <a:pos x="88" y="15"/>
                </a:cxn>
                <a:cxn ang="0">
                  <a:pos x="88" y="8"/>
                </a:cxn>
                <a:cxn ang="0">
                  <a:pos x="103" y="8"/>
                </a:cxn>
                <a:cxn ang="0">
                  <a:pos x="103" y="15"/>
                </a:cxn>
                <a:cxn ang="0">
                  <a:pos x="103" y="8"/>
                </a:cxn>
                <a:cxn ang="0">
                  <a:pos x="110" y="15"/>
                </a:cxn>
                <a:cxn ang="0">
                  <a:pos x="125" y="15"/>
                </a:cxn>
                <a:cxn ang="0">
                  <a:pos x="125" y="22"/>
                </a:cxn>
                <a:cxn ang="0">
                  <a:pos x="125" y="15"/>
                </a:cxn>
                <a:cxn ang="0">
                  <a:pos x="132" y="15"/>
                </a:cxn>
                <a:cxn ang="0">
                  <a:pos x="132" y="22"/>
                </a:cxn>
                <a:cxn ang="0">
                  <a:pos x="140" y="15"/>
                </a:cxn>
                <a:cxn ang="0">
                  <a:pos x="147" y="22"/>
                </a:cxn>
                <a:cxn ang="0">
                  <a:pos x="147" y="199"/>
                </a:cxn>
              </a:cxnLst>
              <a:rect l="0" t="0" r="r" b="b"/>
              <a:pathLst>
                <a:path w="147" h="199">
                  <a:moveTo>
                    <a:pt x="0" y="199"/>
                  </a:moveTo>
                  <a:lnTo>
                    <a:pt x="0" y="30"/>
                  </a:lnTo>
                  <a:lnTo>
                    <a:pt x="0" y="22"/>
                  </a:lnTo>
                  <a:lnTo>
                    <a:pt x="7" y="22"/>
                  </a:lnTo>
                  <a:lnTo>
                    <a:pt x="7" y="15"/>
                  </a:lnTo>
                  <a:lnTo>
                    <a:pt x="15" y="15"/>
                  </a:lnTo>
                  <a:lnTo>
                    <a:pt x="22" y="22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9" y="15"/>
                  </a:lnTo>
                  <a:lnTo>
                    <a:pt x="29" y="22"/>
                  </a:lnTo>
                  <a:lnTo>
                    <a:pt x="29" y="15"/>
                  </a:lnTo>
                  <a:lnTo>
                    <a:pt x="44" y="8"/>
                  </a:lnTo>
                  <a:lnTo>
                    <a:pt x="44" y="15"/>
                  </a:lnTo>
                  <a:lnTo>
                    <a:pt x="44" y="8"/>
                  </a:lnTo>
                  <a:lnTo>
                    <a:pt x="44" y="0"/>
                  </a:lnTo>
                  <a:lnTo>
                    <a:pt x="59" y="8"/>
                  </a:lnTo>
                  <a:lnTo>
                    <a:pt x="59" y="15"/>
                  </a:lnTo>
                  <a:lnTo>
                    <a:pt x="74" y="0"/>
                  </a:lnTo>
                  <a:lnTo>
                    <a:pt x="81" y="8"/>
                  </a:lnTo>
                  <a:lnTo>
                    <a:pt x="88" y="15"/>
                  </a:lnTo>
                  <a:lnTo>
                    <a:pt x="88" y="8"/>
                  </a:lnTo>
                  <a:lnTo>
                    <a:pt x="103" y="8"/>
                  </a:lnTo>
                  <a:lnTo>
                    <a:pt x="103" y="15"/>
                  </a:lnTo>
                  <a:lnTo>
                    <a:pt x="103" y="8"/>
                  </a:lnTo>
                  <a:lnTo>
                    <a:pt x="110" y="15"/>
                  </a:lnTo>
                  <a:lnTo>
                    <a:pt x="125" y="15"/>
                  </a:lnTo>
                  <a:lnTo>
                    <a:pt x="125" y="22"/>
                  </a:lnTo>
                  <a:lnTo>
                    <a:pt x="125" y="15"/>
                  </a:lnTo>
                  <a:lnTo>
                    <a:pt x="132" y="15"/>
                  </a:lnTo>
                  <a:lnTo>
                    <a:pt x="132" y="22"/>
                  </a:lnTo>
                  <a:lnTo>
                    <a:pt x="140" y="15"/>
                  </a:lnTo>
                  <a:lnTo>
                    <a:pt x="147" y="22"/>
                  </a:lnTo>
                  <a:lnTo>
                    <a:pt x="147" y="19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7" name="Line 31"/>
            <p:cNvSpPr>
              <a:spLocks noChangeShapeType="1"/>
            </p:cNvSpPr>
            <p:nvPr/>
          </p:nvSpPr>
          <p:spPr bwMode="auto">
            <a:xfrm flipV="1">
              <a:off x="2240" y="4103"/>
              <a:ext cx="2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auto">
            <a:xfrm>
              <a:off x="2071" y="4073"/>
              <a:ext cx="176" cy="30"/>
            </a:xfrm>
            <a:custGeom>
              <a:avLst/>
              <a:gdLst/>
              <a:ahLst/>
              <a:cxnLst>
                <a:cxn ang="0">
                  <a:pos x="177" y="30"/>
                </a:cxn>
                <a:cxn ang="0">
                  <a:pos x="89" y="0"/>
                </a:cxn>
                <a:cxn ang="0">
                  <a:pos x="0" y="30"/>
                </a:cxn>
              </a:cxnLst>
              <a:rect l="0" t="0" r="r" b="b"/>
              <a:pathLst>
                <a:path w="177" h="30">
                  <a:moveTo>
                    <a:pt x="177" y="30"/>
                  </a:moveTo>
                  <a:lnTo>
                    <a:pt x="89" y="0"/>
                  </a:lnTo>
                  <a:lnTo>
                    <a:pt x="0" y="3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9" name="Rectangle 33"/>
            <p:cNvSpPr>
              <a:spLocks noChangeArrowheads="1"/>
            </p:cNvSpPr>
            <p:nvPr/>
          </p:nvSpPr>
          <p:spPr bwMode="auto">
            <a:xfrm>
              <a:off x="2159" y="4059"/>
              <a:ext cx="9" cy="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auto">
            <a:xfrm>
              <a:off x="2151" y="4051"/>
              <a:ext cx="15" cy="22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0" y="22"/>
                </a:cxn>
                <a:cxn ang="0">
                  <a:pos x="8" y="0"/>
                </a:cxn>
                <a:cxn ang="0">
                  <a:pos x="15" y="22"/>
                </a:cxn>
                <a:cxn ang="0">
                  <a:pos x="8" y="22"/>
                </a:cxn>
              </a:cxnLst>
              <a:rect l="0" t="0" r="r" b="b"/>
              <a:pathLst>
                <a:path w="15" h="22">
                  <a:moveTo>
                    <a:pt x="8" y="22"/>
                  </a:moveTo>
                  <a:lnTo>
                    <a:pt x="0" y="22"/>
                  </a:lnTo>
                  <a:lnTo>
                    <a:pt x="8" y="0"/>
                  </a:lnTo>
                  <a:lnTo>
                    <a:pt x="15" y="22"/>
                  </a:lnTo>
                  <a:lnTo>
                    <a:pt x="8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 flipV="1">
              <a:off x="2159" y="4007"/>
              <a:ext cx="3" cy="4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auto">
            <a:xfrm>
              <a:off x="2616" y="4096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auto">
            <a:xfrm>
              <a:off x="254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auto">
            <a:xfrm>
              <a:off x="2549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5" name="Line 39"/>
            <p:cNvSpPr>
              <a:spLocks noChangeShapeType="1"/>
            </p:cNvSpPr>
            <p:nvPr/>
          </p:nvSpPr>
          <p:spPr bwMode="auto">
            <a:xfrm flipV="1">
              <a:off x="2557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auto">
            <a:xfrm>
              <a:off x="2549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auto">
            <a:xfrm>
              <a:off x="2395" y="4235"/>
              <a:ext cx="36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15"/>
                </a:cxn>
                <a:cxn ang="0">
                  <a:pos x="30" y="8"/>
                </a:cxn>
                <a:cxn ang="0">
                  <a:pos x="22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15"/>
                  </a:lnTo>
                  <a:lnTo>
                    <a:pt x="30" y="8"/>
                  </a:lnTo>
                  <a:lnTo>
                    <a:pt x="22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auto">
            <a:xfrm>
              <a:off x="2143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0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>
              <a:off x="2159" y="4235"/>
              <a:ext cx="3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0" name="Line 44"/>
            <p:cNvSpPr>
              <a:spLocks noChangeShapeType="1"/>
            </p:cNvSpPr>
            <p:nvPr/>
          </p:nvSpPr>
          <p:spPr bwMode="auto">
            <a:xfrm>
              <a:off x="2143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1" name="Line 45"/>
            <p:cNvSpPr>
              <a:spLocks noChangeShapeType="1"/>
            </p:cNvSpPr>
            <p:nvPr/>
          </p:nvSpPr>
          <p:spPr bwMode="auto">
            <a:xfrm>
              <a:off x="2143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auto">
            <a:xfrm>
              <a:off x="2107" y="4118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auto">
            <a:xfrm>
              <a:off x="2187" y="4118"/>
              <a:ext cx="15" cy="22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15" y="14"/>
                </a:cxn>
                <a:cxn ang="0">
                  <a:pos x="7" y="0"/>
                </a:cxn>
                <a:cxn ang="0">
                  <a:pos x="0" y="14"/>
                </a:cxn>
                <a:cxn ang="0">
                  <a:pos x="7" y="22"/>
                </a:cxn>
              </a:cxnLst>
              <a:rect l="0" t="0" r="r" b="b"/>
              <a:pathLst>
                <a:path w="15" h="22">
                  <a:moveTo>
                    <a:pt x="7" y="22"/>
                  </a:moveTo>
                  <a:lnTo>
                    <a:pt x="15" y="14"/>
                  </a:lnTo>
                  <a:lnTo>
                    <a:pt x="7" y="0"/>
                  </a:lnTo>
                  <a:lnTo>
                    <a:pt x="0" y="14"/>
                  </a:lnTo>
                  <a:lnTo>
                    <a:pt x="7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auto">
            <a:xfrm>
              <a:off x="2143" y="4103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5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5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5" name="Line 49"/>
            <p:cNvSpPr>
              <a:spLocks noChangeShapeType="1"/>
            </p:cNvSpPr>
            <p:nvPr/>
          </p:nvSpPr>
          <p:spPr bwMode="auto">
            <a:xfrm>
              <a:off x="2151" y="4103"/>
              <a:ext cx="1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auto">
            <a:xfrm>
              <a:off x="1886" y="4235"/>
              <a:ext cx="29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8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8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auto">
            <a:xfrm>
              <a:off x="1680" y="4096"/>
              <a:ext cx="21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8" name="Line 52"/>
            <p:cNvSpPr>
              <a:spLocks noChangeShapeType="1"/>
            </p:cNvSpPr>
            <p:nvPr/>
          </p:nvSpPr>
          <p:spPr bwMode="auto">
            <a:xfrm flipV="1">
              <a:off x="1695" y="3904"/>
              <a:ext cx="0" cy="11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auto">
            <a:xfrm>
              <a:off x="1658" y="3948"/>
              <a:ext cx="38" cy="6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7" y="45"/>
                </a:cxn>
                <a:cxn ang="0">
                  <a:pos x="22" y="23"/>
                </a:cxn>
                <a:cxn ang="0">
                  <a:pos x="37" y="0"/>
                </a:cxn>
              </a:cxnLst>
              <a:rect l="0" t="0" r="r" b="b"/>
              <a:pathLst>
                <a:path w="37" h="67">
                  <a:moveTo>
                    <a:pt x="0" y="67"/>
                  </a:moveTo>
                  <a:lnTo>
                    <a:pt x="7" y="45"/>
                  </a:lnTo>
                  <a:lnTo>
                    <a:pt x="22" y="23"/>
                  </a:lnTo>
                  <a:lnTo>
                    <a:pt x="3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auto">
            <a:xfrm>
              <a:off x="2616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auto">
            <a:xfrm>
              <a:off x="2616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2" name="Line 56"/>
            <p:cNvSpPr>
              <a:spLocks noChangeShapeType="1"/>
            </p:cNvSpPr>
            <p:nvPr/>
          </p:nvSpPr>
          <p:spPr bwMode="auto">
            <a:xfrm flipV="1">
              <a:off x="2622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auto">
            <a:xfrm>
              <a:off x="261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auto">
            <a:xfrm>
              <a:off x="2513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auto">
            <a:xfrm>
              <a:off x="2513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6" name="Line 60"/>
            <p:cNvSpPr>
              <a:spLocks noChangeShapeType="1"/>
            </p:cNvSpPr>
            <p:nvPr/>
          </p:nvSpPr>
          <p:spPr bwMode="auto">
            <a:xfrm flipV="1">
              <a:off x="251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auto">
            <a:xfrm>
              <a:off x="2513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8" name="Freeform 62"/>
            <p:cNvSpPr>
              <a:spLocks/>
            </p:cNvSpPr>
            <p:nvPr/>
          </p:nvSpPr>
          <p:spPr bwMode="auto">
            <a:xfrm>
              <a:off x="2475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auto">
            <a:xfrm>
              <a:off x="247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0" name="Line 64"/>
            <p:cNvSpPr>
              <a:spLocks noChangeShapeType="1"/>
            </p:cNvSpPr>
            <p:nvPr/>
          </p:nvSpPr>
          <p:spPr bwMode="auto">
            <a:xfrm flipV="1">
              <a:off x="2482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auto">
            <a:xfrm>
              <a:off x="247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auto">
            <a:xfrm>
              <a:off x="243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auto">
            <a:xfrm>
              <a:off x="2438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4" name="Line 68"/>
            <p:cNvSpPr>
              <a:spLocks noChangeShapeType="1"/>
            </p:cNvSpPr>
            <p:nvPr/>
          </p:nvSpPr>
          <p:spPr bwMode="auto">
            <a:xfrm flipV="1">
              <a:off x="244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auto">
            <a:xfrm>
              <a:off x="2438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auto">
            <a:xfrm>
              <a:off x="2402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auto">
            <a:xfrm>
              <a:off x="240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8" name="Line 72"/>
            <p:cNvSpPr>
              <a:spLocks noChangeShapeType="1"/>
            </p:cNvSpPr>
            <p:nvPr/>
          </p:nvSpPr>
          <p:spPr bwMode="auto">
            <a:xfrm flipV="1">
              <a:off x="2410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auto">
            <a:xfrm>
              <a:off x="237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auto">
            <a:xfrm>
              <a:off x="2364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1" name="Line 75"/>
            <p:cNvSpPr>
              <a:spLocks noChangeShapeType="1"/>
            </p:cNvSpPr>
            <p:nvPr/>
          </p:nvSpPr>
          <p:spPr bwMode="auto">
            <a:xfrm flipV="1">
              <a:off x="2379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auto">
            <a:xfrm>
              <a:off x="2364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auto">
            <a:xfrm>
              <a:off x="233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auto">
            <a:xfrm>
              <a:off x="2328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5" name="Line 79"/>
            <p:cNvSpPr>
              <a:spLocks noChangeShapeType="1"/>
            </p:cNvSpPr>
            <p:nvPr/>
          </p:nvSpPr>
          <p:spPr bwMode="auto">
            <a:xfrm flipV="1">
              <a:off x="234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auto">
            <a:xfrm>
              <a:off x="2328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auto">
            <a:xfrm>
              <a:off x="229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auto">
            <a:xfrm>
              <a:off x="2298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9" name="Line 83"/>
            <p:cNvSpPr>
              <a:spLocks noChangeShapeType="1"/>
            </p:cNvSpPr>
            <p:nvPr/>
          </p:nvSpPr>
          <p:spPr bwMode="auto">
            <a:xfrm flipV="1">
              <a:off x="2305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auto">
            <a:xfrm>
              <a:off x="2298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auto">
            <a:xfrm>
              <a:off x="226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2" name="Freeform 86"/>
            <p:cNvSpPr>
              <a:spLocks/>
            </p:cNvSpPr>
            <p:nvPr/>
          </p:nvSpPr>
          <p:spPr bwMode="auto">
            <a:xfrm>
              <a:off x="226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3" name="Line 87"/>
            <p:cNvSpPr>
              <a:spLocks noChangeShapeType="1"/>
            </p:cNvSpPr>
            <p:nvPr/>
          </p:nvSpPr>
          <p:spPr bwMode="auto">
            <a:xfrm flipV="1">
              <a:off x="2269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4" name="Freeform 88"/>
            <p:cNvSpPr>
              <a:spLocks/>
            </p:cNvSpPr>
            <p:nvPr/>
          </p:nvSpPr>
          <p:spPr bwMode="auto">
            <a:xfrm>
              <a:off x="2261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5" name="Freeform 89"/>
            <p:cNvSpPr>
              <a:spLocks/>
            </p:cNvSpPr>
            <p:nvPr/>
          </p:nvSpPr>
          <p:spPr bwMode="auto">
            <a:xfrm>
              <a:off x="204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6" name="Freeform 90"/>
            <p:cNvSpPr>
              <a:spLocks/>
            </p:cNvSpPr>
            <p:nvPr/>
          </p:nvSpPr>
          <p:spPr bwMode="auto">
            <a:xfrm>
              <a:off x="204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7" name="Line 91"/>
            <p:cNvSpPr>
              <a:spLocks noChangeShapeType="1"/>
            </p:cNvSpPr>
            <p:nvPr/>
          </p:nvSpPr>
          <p:spPr bwMode="auto">
            <a:xfrm flipV="1">
              <a:off x="2048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8" name="Freeform 92"/>
            <p:cNvSpPr>
              <a:spLocks/>
            </p:cNvSpPr>
            <p:nvPr/>
          </p:nvSpPr>
          <p:spPr bwMode="auto">
            <a:xfrm>
              <a:off x="204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9" name="Freeform 93"/>
            <p:cNvSpPr>
              <a:spLocks/>
            </p:cNvSpPr>
            <p:nvPr/>
          </p:nvSpPr>
          <p:spPr bwMode="auto">
            <a:xfrm>
              <a:off x="2004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0" name="Freeform 94"/>
            <p:cNvSpPr>
              <a:spLocks/>
            </p:cNvSpPr>
            <p:nvPr/>
          </p:nvSpPr>
          <p:spPr bwMode="auto">
            <a:xfrm>
              <a:off x="2004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1" name="Line 95"/>
            <p:cNvSpPr>
              <a:spLocks noChangeShapeType="1"/>
            </p:cNvSpPr>
            <p:nvPr/>
          </p:nvSpPr>
          <p:spPr bwMode="auto">
            <a:xfrm flipV="1">
              <a:off x="2012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2" name="Freeform 96"/>
            <p:cNvSpPr>
              <a:spLocks/>
            </p:cNvSpPr>
            <p:nvPr/>
          </p:nvSpPr>
          <p:spPr bwMode="auto">
            <a:xfrm>
              <a:off x="2004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3" name="Freeform 97"/>
            <p:cNvSpPr>
              <a:spLocks/>
            </p:cNvSpPr>
            <p:nvPr/>
          </p:nvSpPr>
          <p:spPr bwMode="auto">
            <a:xfrm>
              <a:off x="196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4" name="Freeform 98"/>
            <p:cNvSpPr>
              <a:spLocks/>
            </p:cNvSpPr>
            <p:nvPr/>
          </p:nvSpPr>
          <p:spPr bwMode="auto">
            <a:xfrm>
              <a:off x="1966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5" name="Line 99"/>
            <p:cNvSpPr>
              <a:spLocks noChangeShapeType="1"/>
            </p:cNvSpPr>
            <p:nvPr/>
          </p:nvSpPr>
          <p:spPr bwMode="auto">
            <a:xfrm flipV="1">
              <a:off x="1974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6" name="Freeform 100"/>
            <p:cNvSpPr>
              <a:spLocks/>
            </p:cNvSpPr>
            <p:nvPr/>
          </p:nvSpPr>
          <p:spPr bwMode="auto">
            <a:xfrm>
              <a:off x="1966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7" name="Freeform 101"/>
            <p:cNvSpPr>
              <a:spLocks/>
            </p:cNvSpPr>
            <p:nvPr/>
          </p:nvSpPr>
          <p:spPr bwMode="auto">
            <a:xfrm>
              <a:off x="193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8" name="Freeform 102"/>
            <p:cNvSpPr>
              <a:spLocks/>
            </p:cNvSpPr>
            <p:nvPr/>
          </p:nvSpPr>
          <p:spPr bwMode="auto">
            <a:xfrm>
              <a:off x="193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9" name="Line 103"/>
            <p:cNvSpPr>
              <a:spLocks noChangeShapeType="1"/>
            </p:cNvSpPr>
            <p:nvPr/>
          </p:nvSpPr>
          <p:spPr bwMode="auto">
            <a:xfrm flipV="1">
              <a:off x="1938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0" name="Freeform 104"/>
            <p:cNvSpPr>
              <a:spLocks/>
            </p:cNvSpPr>
            <p:nvPr/>
          </p:nvSpPr>
          <p:spPr bwMode="auto">
            <a:xfrm>
              <a:off x="193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1" name="Freeform 105"/>
            <p:cNvSpPr>
              <a:spLocks/>
            </p:cNvSpPr>
            <p:nvPr/>
          </p:nvSpPr>
          <p:spPr bwMode="auto">
            <a:xfrm>
              <a:off x="189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2" name="Freeform 106"/>
            <p:cNvSpPr>
              <a:spLocks/>
            </p:cNvSpPr>
            <p:nvPr/>
          </p:nvSpPr>
          <p:spPr bwMode="auto">
            <a:xfrm>
              <a:off x="189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" name="Line 107"/>
            <p:cNvSpPr>
              <a:spLocks noChangeShapeType="1"/>
            </p:cNvSpPr>
            <p:nvPr/>
          </p:nvSpPr>
          <p:spPr bwMode="auto">
            <a:xfrm flipV="1">
              <a:off x="190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4" name="Freeform 108"/>
            <p:cNvSpPr>
              <a:spLocks/>
            </p:cNvSpPr>
            <p:nvPr/>
          </p:nvSpPr>
          <p:spPr bwMode="auto">
            <a:xfrm>
              <a:off x="1857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5" name="Freeform 109"/>
            <p:cNvSpPr>
              <a:spLocks/>
            </p:cNvSpPr>
            <p:nvPr/>
          </p:nvSpPr>
          <p:spPr bwMode="auto">
            <a:xfrm>
              <a:off x="1857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6" name="Line 110"/>
            <p:cNvSpPr>
              <a:spLocks noChangeShapeType="1"/>
            </p:cNvSpPr>
            <p:nvPr/>
          </p:nvSpPr>
          <p:spPr bwMode="auto">
            <a:xfrm flipV="1">
              <a:off x="186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7" name="Freeform 111"/>
            <p:cNvSpPr>
              <a:spLocks/>
            </p:cNvSpPr>
            <p:nvPr/>
          </p:nvSpPr>
          <p:spPr bwMode="auto">
            <a:xfrm>
              <a:off x="1857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" name="Freeform 112"/>
            <p:cNvSpPr>
              <a:spLocks/>
            </p:cNvSpPr>
            <p:nvPr/>
          </p:nvSpPr>
          <p:spPr bwMode="auto">
            <a:xfrm>
              <a:off x="182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" name="Freeform 113"/>
            <p:cNvSpPr>
              <a:spLocks/>
            </p:cNvSpPr>
            <p:nvPr/>
          </p:nvSpPr>
          <p:spPr bwMode="auto">
            <a:xfrm>
              <a:off x="1820" y="4191"/>
              <a:ext cx="2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0" name="Line 114"/>
            <p:cNvSpPr>
              <a:spLocks noChangeShapeType="1"/>
            </p:cNvSpPr>
            <p:nvPr/>
          </p:nvSpPr>
          <p:spPr bwMode="auto">
            <a:xfrm flipV="1">
              <a:off x="182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1" name="Freeform 115"/>
            <p:cNvSpPr>
              <a:spLocks/>
            </p:cNvSpPr>
            <p:nvPr/>
          </p:nvSpPr>
          <p:spPr bwMode="auto">
            <a:xfrm>
              <a:off x="1820" y="4243"/>
              <a:ext cx="2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" name="Freeform 116"/>
            <p:cNvSpPr>
              <a:spLocks/>
            </p:cNvSpPr>
            <p:nvPr/>
          </p:nvSpPr>
          <p:spPr bwMode="auto">
            <a:xfrm>
              <a:off x="1791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3" name="Freeform 117"/>
            <p:cNvSpPr>
              <a:spLocks/>
            </p:cNvSpPr>
            <p:nvPr/>
          </p:nvSpPr>
          <p:spPr bwMode="auto">
            <a:xfrm>
              <a:off x="1783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4" name="Line 118"/>
            <p:cNvSpPr>
              <a:spLocks noChangeShapeType="1"/>
            </p:cNvSpPr>
            <p:nvPr/>
          </p:nvSpPr>
          <p:spPr bwMode="auto">
            <a:xfrm flipV="1">
              <a:off x="1791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5" name="Freeform 119"/>
            <p:cNvSpPr>
              <a:spLocks/>
            </p:cNvSpPr>
            <p:nvPr/>
          </p:nvSpPr>
          <p:spPr bwMode="auto">
            <a:xfrm>
              <a:off x="1783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" name="Freeform 120"/>
            <p:cNvSpPr>
              <a:spLocks/>
            </p:cNvSpPr>
            <p:nvPr/>
          </p:nvSpPr>
          <p:spPr bwMode="auto">
            <a:xfrm>
              <a:off x="1753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7" name="Freeform 121"/>
            <p:cNvSpPr>
              <a:spLocks/>
            </p:cNvSpPr>
            <p:nvPr/>
          </p:nvSpPr>
          <p:spPr bwMode="auto">
            <a:xfrm>
              <a:off x="174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8" name="Line 122"/>
            <p:cNvSpPr>
              <a:spLocks noChangeShapeType="1"/>
            </p:cNvSpPr>
            <p:nvPr/>
          </p:nvSpPr>
          <p:spPr bwMode="auto">
            <a:xfrm flipV="1">
              <a:off x="176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9" name="Freeform 123"/>
            <p:cNvSpPr>
              <a:spLocks/>
            </p:cNvSpPr>
            <p:nvPr/>
          </p:nvSpPr>
          <p:spPr bwMode="auto">
            <a:xfrm>
              <a:off x="174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0" name="Freeform 124"/>
            <p:cNvSpPr>
              <a:spLocks/>
            </p:cNvSpPr>
            <p:nvPr/>
          </p:nvSpPr>
          <p:spPr bwMode="auto">
            <a:xfrm>
              <a:off x="1686" y="4147"/>
              <a:ext cx="9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1" name="Freeform 125"/>
            <p:cNvSpPr>
              <a:spLocks/>
            </p:cNvSpPr>
            <p:nvPr/>
          </p:nvSpPr>
          <p:spPr bwMode="auto">
            <a:xfrm>
              <a:off x="1680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2" name="Line 126"/>
            <p:cNvSpPr>
              <a:spLocks noChangeShapeType="1"/>
            </p:cNvSpPr>
            <p:nvPr/>
          </p:nvSpPr>
          <p:spPr bwMode="auto">
            <a:xfrm flipV="1">
              <a:off x="1695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3" name="Freeform 127"/>
            <p:cNvSpPr>
              <a:spLocks/>
            </p:cNvSpPr>
            <p:nvPr/>
          </p:nvSpPr>
          <p:spPr bwMode="auto">
            <a:xfrm>
              <a:off x="1680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4" name="Freeform 128"/>
            <p:cNvSpPr>
              <a:spLocks/>
            </p:cNvSpPr>
            <p:nvPr/>
          </p:nvSpPr>
          <p:spPr bwMode="auto">
            <a:xfrm>
              <a:off x="1695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4" y="30"/>
                </a:cxn>
                <a:cxn ang="0">
                  <a:pos x="14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4" h="30">
                  <a:moveTo>
                    <a:pt x="0" y="30"/>
                  </a:moveTo>
                  <a:lnTo>
                    <a:pt x="14" y="30"/>
                  </a:lnTo>
                  <a:lnTo>
                    <a:pt x="14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5" name="Freeform 129"/>
            <p:cNvSpPr>
              <a:spLocks/>
            </p:cNvSpPr>
            <p:nvPr/>
          </p:nvSpPr>
          <p:spPr bwMode="auto">
            <a:xfrm>
              <a:off x="1686" y="4051"/>
              <a:ext cx="9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8" h="30">
                  <a:moveTo>
                    <a:pt x="0" y="30"/>
                  </a:moveTo>
                  <a:lnTo>
                    <a:pt x="8" y="30"/>
                  </a:lnTo>
                  <a:lnTo>
                    <a:pt x="8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6" name="Freeform 130"/>
            <p:cNvSpPr>
              <a:spLocks/>
            </p:cNvSpPr>
            <p:nvPr/>
          </p:nvSpPr>
          <p:spPr bwMode="auto">
            <a:xfrm>
              <a:off x="1673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7" name="Freeform 131"/>
            <p:cNvSpPr>
              <a:spLocks/>
            </p:cNvSpPr>
            <p:nvPr/>
          </p:nvSpPr>
          <p:spPr bwMode="auto">
            <a:xfrm>
              <a:off x="2631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8" name="Freeform 132"/>
            <p:cNvSpPr>
              <a:spLocks/>
            </p:cNvSpPr>
            <p:nvPr/>
          </p:nvSpPr>
          <p:spPr bwMode="auto">
            <a:xfrm>
              <a:off x="2616" y="4051"/>
              <a:ext cx="15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9" name="Freeform 133"/>
            <p:cNvSpPr>
              <a:spLocks/>
            </p:cNvSpPr>
            <p:nvPr/>
          </p:nvSpPr>
          <p:spPr bwMode="auto">
            <a:xfrm>
              <a:off x="2608" y="4051"/>
              <a:ext cx="8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7" h="30">
                  <a:moveTo>
                    <a:pt x="0" y="30"/>
                  </a:moveTo>
                  <a:lnTo>
                    <a:pt x="7" y="30"/>
                  </a:lnTo>
                  <a:lnTo>
                    <a:pt x="7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0" name="Freeform 134"/>
            <p:cNvSpPr>
              <a:spLocks/>
            </p:cNvSpPr>
            <p:nvPr/>
          </p:nvSpPr>
          <p:spPr bwMode="auto">
            <a:xfrm>
              <a:off x="220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1" name="Freeform 135"/>
            <p:cNvSpPr>
              <a:spLocks/>
            </p:cNvSpPr>
            <p:nvPr/>
          </p:nvSpPr>
          <p:spPr bwMode="auto">
            <a:xfrm>
              <a:off x="219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2" name="Line 136"/>
            <p:cNvSpPr>
              <a:spLocks noChangeShapeType="1"/>
            </p:cNvSpPr>
            <p:nvPr/>
          </p:nvSpPr>
          <p:spPr bwMode="auto">
            <a:xfrm flipV="1">
              <a:off x="221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3" name="Freeform 137"/>
            <p:cNvSpPr>
              <a:spLocks/>
            </p:cNvSpPr>
            <p:nvPr/>
          </p:nvSpPr>
          <p:spPr bwMode="auto">
            <a:xfrm>
              <a:off x="217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4" name="Freeform 138"/>
            <p:cNvSpPr>
              <a:spLocks/>
            </p:cNvSpPr>
            <p:nvPr/>
          </p:nvSpPr>
          <p:spPr bwMode="auto">
            <a:xfrm>
              <a:off x="217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5" name="Line 139"/>
            <p:cNvSpPr>
              <a:spLocks noChangeShapeType="1"/>
            </p:cNvSpPr>
            <p:nvPr/>
          </p:nvSpPr>
          <p:spPr bwMode="auto">
            <a:xfrm flipV="1">
              <a:off x="218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6" name="Freeform 140"/>
            <p:cNvSpPr>
              <a:spLocks/>
            </p:cNvSpPr>
            <p:nvPr/>
          </p:nvSpPr>
          <p:spPr bwMode="auto">
            <a:xfrm>
              <a:off x="215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7" name="Freeform 141"/>
            <p:cNvSpPr>
              <a:spLocks/>
            </p:cNvSpPr>
            <p:nvPr/>
          </p:nvSpPr>
          <p:spPr bwMode="auto">
            <a:xfrm>
              <a:off x="215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8" name="Line 142"/>
            <p:cNvSpPr>
              <a:spLocks noChangeShapeType="1"/>
            </p:cNvSpPr>
            <p:nvPr/>
          </p:nvSpPr>
          <p:spPr bwMode="auto">
            <a:xfrm flipV="1">
              <a:off x="215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9" name="Freeform 143"/>
            <p:cNvSpPr>
              <a:spLocks/>
            </p:cNvSpPr>
            <p:nvPr/>
          </p:nvSpPr>
          <p:spPr bwMode="auto">
            <a:xfrm>
              <a:off x="2130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0" name="Freeform 144"/>
            <p:cNvSpPr>
              <a:spLocks/>
            </p:cNvSpPr>
            <p:nvPr/>
          </p:nvSpPr>
          <p:spPr bwMode="auto">
            <a:xfrm>
              <a:off x="212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1" name="Line 145"/>
            <p:cNvSpPr>
              <a:spLocks noChangeShapeType="1"/>
            </p:cNvSpPr>
            <p:nvPr/>
          </p:nvSpPr>
          <p:spPr bwMode="auto">
            <a:xfrm flipV="1">
              <a:off x="213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2" name="Freeform 146"/>
            <p:cNvSpPr>
              <a:spLocks/>
            </p:cNvSpPr>
            <p:nvPr/>
          </p:nvSpPr>
          <p:spPr bwMode="auto">
            <a:xfrm>
              <a:off x="209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3" name="Freeform 147"/>
            <p:cNvSpPr>
              <a:spLocks/>
            </p:cNvSpPr>
            <p:nvPr/>
          </p:nvSpPr>
          <p:spPr bwMode="auto">
            <a:xfrm>
              <a:off x="2099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4" name="Line 148"/>
            <p:cNvSpPr>
              <a:spLocks noChangeShapeType="1"/>
            </p:cNvSpPr>
            <p:nvPr/>
          </p:nvSpPr>
          <p:spPr bwMode="auto">
            <a:xfrm flipV="1">
              <a:off x="210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5" name="Rectangle 149"/>
            <p:cNvSpPr>
              <a:spLocks noChangeArrowheads="1"/>
            </p:cNvSpPr>
            <p:nvPr/>
          </p:nvSpPr>
          <p:spPr bwMode="auto">
            <a:xfrm>
              <a:off x="1686" y="3963"/>
              <a:ext cx="9" cy="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6" name="Freeform 150"/>
            <p:cNvSpPr>
              <a:spLocks/>
            </p:cNvSpPr>
            <p:nvPr/>
          </p:nvSpPr>
          <p:spPr bwMode="auto">
            <a:xfrm>
              <a:off x="1680" y="3956"/>
              <a:ext cx="21" cy="1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" y="7"/>
                </a:cxn>
                <a:cxn ang="0">
                  <a:pos x="0" y="15"/>
                </a:cxn>
                <a:cxn ang="0">
                  <a:pos x="15" y="7"/>
                </a:cxn>
                <a:cxn ang="0">
                  <a:pos x="22" y="15"/>
                </a:cxn>
                <a:cxn ang="0">
                  <a:pos x="15" y="7"/>
                </a:cxn>
                <a:cxn ang="0">
                  <a:pos x="15" y="0"/>
                </a:cxn>
              </a:cxnLst>
              <a:rect l="0" t="0" r="r" b="b"/>
              <a:pathLst>
                <a:path w="22" h="15">
                  <a:moveTo>
                    <a:pt x="15" y="0"/>
                  </a:moveTo>
                  <a:lnTo>
                    <a:pt x="7" y="7"/>
                  </a:lnTo>
                  <a:lnTo>
                    <a:pt x="0" y="15"/>
                  </a:lnTo>
                  <a:lnTo>
                    <a:pt x="15" y="7"/>
                  </a:lnTo>
                  <a:lnTo>
                    <a:pt x="22" y="15"/>
                  </a:lnTo>
                  <a:lnTo>
                    <a:pt x="15" y="7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7" name="Freeform 151"/>
            <p:cNvSpPr>
              <a:spLocks/>
            </p:cNvSpPr>
            <p:nvPr/>
          </p:nvSpPr>
          <p:spPr bwMode="auto">
            <a:xfrm>
              <a:off x="2187" y="4235"/>
              <a:ext cx="38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8"/>
                </a:cxn>
                <a:cxn ang="0">
                  <a:pos x="29" y="0"/>
                </a:cxn>
                <a:cxn ang="0">
                  <a:pos x="22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8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8" name="Line 152"/>
            <p:cNvSpPr>
              <a:spLocks noChangeShapeType="1"/>
            </p:cNvSpPr>
            <p:nvPr/>
          </p:nvSpPr>
          <p:spPr bwMode="auto">
            <a:xfrm>
              <a:off x="2210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9" name="Line 153"/>
            <p:cNvSpPr>
              <a:spLocks noChangeShapeType="1"/>
            </p:cNvSpPr>
            <p:nvPr/>
          </p:nvSpPr>
          <p:spPr bwMode="auto">
            <a:xfrm>
              <a:off x="2187" y="4272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0" name="Line 154"/>
            <p:cNvSpPr>
              <a:spLocks noChangeShapeType="1"/>
            </p:cNvSpPr>
            <p:nvPr/>
          </p:nvSpPr>
          <p:spPr bwMode="auto">
            <a:xfrm>
              <a:off x="2187" y="4250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1" name="Freeform 155"/>
            <p:cNvSpPr>
              <a:spLocks/>
            </p:cNvSpPr>
            <p:nvPr/>
          </p:nvSpPr>
          <p:spPr bwMode="auto">
            <a:xfrm>
              <a:off x="2092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0" y="52"/>
                </a:cxn>
                <a:cxn ang="0">
                  <a:pos x="30" y="8"/>
                </a:cxn>
                <a:cxn ang="0">
                  <a:pos x="30" y="0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0" h="52">
                  <a:moveTo>
                    <a:pt x="0" y="52"/>
                  </a:moveTo>
                  <a:lnTo>
                    <a:pt x="30" y="52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2" name="Line 156"/>
            <p:cNvSpPr>
              <a:spLocks noChangeShapeType="1"/>
            </p:cNvSpPr>
            <p:nvPr/>
          </p:nvSpPr>
          <p:spPr bwMode="auto">
            <a:xfrm>
              <a:off x="2107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3" name="Line 157"/>
            <p:cNvSpPr>
              <a:spLocks noChangeShapeType="1"/>
            </p:cNvSpPr>
            <p:nvPr/>
          </p:nvSpPr>
          <p:spPr bwMode="auto">
            <a:xfrm>
              <a:off x="2092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4" name="Line 158"/>
            <p:cNvSpPr>
              <a:spLocks noChangeShapeType="1"/>
            </p:cNvSpPr>
            <p:nvPr/>
          </p:nvSpPr>
          <p:spPr bwMode="auto">
            <a:xfrm>
              <a:off x="2092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5" name="Rectangle 159"/>
            <p:cNvSpPr>
              <a:spLocks noChangeArrowheads="1"/>
            </p:cNvSpPr>
            <p:nvPr/>
          </p:nvSpPr>
          <p:spPr bwMode="auto">
            <a:xfrm>
              <a:off x="2103" y="4223"/>
              <a:ext cx="18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6" name="Rectangle 160"/>
            <p:cNvSpPr>
              <a:spLocks noChangeArrowheads="1"/>
            </p:cNvSpPr>
            <p:nvPr/>
          </p:nvSpPr>
          <p:spPr bwMode="auto">
            <a:xfrm>
              <a:off x="2125" y="4223"/>
              <a:ext cx="15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7" name="Rectangle 161"/>
            <p:cNvSpPr>
              <a:spLocks noChangeArrowheads="1"/>
            </p:cNvSpPr>
            <p:nvPr/>
          </p:nvSpPr>
          <p:spPr bwMode="auto">
            <a:xfrm>
              <a:off x="2154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8" name="Rectangle 162"/>
            <p:cNvSpPr>
              <a:spLocks noChangeArrowheads="1"/>
            </p:cNvSpPr>
            <p:nvPr/>
          </p:nvSpPr>
          <p:spPr bwMode="auto">
            <a:xfrm>
              <a:off x="2177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9" name="Rectangle 163"/>
            <p:cNvSpPr>
              <a:spLocks noChangeArrowheads="1"/>
            </p:cNvSpPr>
            <p:nvPr/>
          </p:nvSpPr>
          <p:spPr bwMode="auto">
            <a:xfrm>
              <a:off x="2198" y="4223"/>
              <a:ext cx="17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160" name="Rectangle 164"/>
          <p:cNvSpPr>
            <a:spLocks noChangeArrowheads="1"/>
          </p:cNvSpPr>
          <p:nvPr userDrawn="1"/>
        </p:nvSpPr>
        <p:spPr bwMode="auto">
          <a:xfrm>
            <a:off x="2871788" y="1522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61" name="Rectangle 166"/>
          <p:cNvSpPr>
            <a:spLocks noChangeArrowheads="1"/>
          </p:cNvSpPr>
          <p:nvPr userDrawn="1"/>
        </p:nvSpPr>
        <p:spPr bwMode="auto">
          <a:xfrm>
            <a:off x="3573463" y="74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graphicFrame>
        <p:nvGraphicFramePr>
          <p:cNvPr id="162" name="Object 3"/>
          <p:cNvGraphicFramePr>
            <a:graphicFrameLocks noChangeAspect="1"/>
          </p:cNvGraphicFramePr>
          <p:nvPr/>
        </p:nvGraphicFramePr>
        <p:xfrm>
          <a:off x="3048000" y="0"/>
          <a:ext cx="6096000" cy="558800"/>
        </p:xfrm>
        <a:graphic>
          <a:graphicData uri="http://schemas.openxmlformats.org/presentationml/2006/ole">
            <p:oleObj spid="_x0000_s47106" name="Documento" r:id="rId3" imgW="5282184" imgH="524256" progId="Word.Document.8">
              <p:embed/>
            </p:oleObj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620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244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163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E6A627-4297-4EEB-9B56-71386D21AD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524750" y="6165850"/>
            <a:ext cx="1223963" cy="692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7620000" y="6096000"/>
            <a:ext cx="1066800" cy="609600"/>
            <a:chOff x="1650" y="3904"/>
            <a:chExt cx="1017" cy="384"/>
          </a:xfrm>
        </p:grpSpPr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1650" y="4228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2588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 flipH="1">
              <a:off x="1650" y="4287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" name="Rectangle 14"/>
            <p:cNvSpPr>
              <a:spLocks noChangeArrowheads="1"/>
            </p:cNvSpPr>
            <p:nvPr/>
          </p:nvSpPr>
          <p:spPr bwMode="auto">
            <a:xfrm>
              <a:off x="1653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 flipV="1">
              <a:off x="2593" y="4015"/>
              <a:ext cx="2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2659" y="4015"/>
              <a:ext cx="0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H="1">
              <a:off x="2240" y="4140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2240" y="4118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 flipH="1">
              <a:off x="1732" y="4118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>
              <a:off x="1732" y="4140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1695" y="3948"/>
              <a:ext cx="29" cy="339"/>
            </a:xfrm>
            <a:custGeom>
              <a:avLst/>
              <a:gdLst/>
              <a:ahLst/>
              <a:cxnLst>
                <a:cxn ang="0">
                  <a:pos x="29" y="339"/>
                </a:cxn>
                <a:cxn ang="0">
                  <a:pos x="29" y="67"/>
                </a:cxn>
                <a:cxn ang="0">
                  <a:pos x="22" y="45"/>
                </a:cxn>
                <a:cxn ang="0">
                  <a:pos x="7" y="23"/>
                </a:cxn>
                <a:cxn ang="0">
                  <a:pos x="0" y="0"/>
                </a:cxn>
              </a:cxnLst>
              <a:rect l="0" t="0" r="r" b="b"/>
              <a:pathLst>
                <a:path w="29" h="339">
                  <a:moveTo>
                    <a:pt x="29" y="339"/>
                  </a:moveTo>
                  <a:lnTo>
                    <a:pt x="29" y="67"/>
                  </a:lnTo>
                  <a:lnTo>
                    <a:pt x="22" y="45"/>
                  </a:lnTo>
                  <a:lnTo>
                    <a:pt x="7" y="23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>
              <a:off x="1658" y="4015"/>
              <a:ext cx="3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>
              <a:off x="1650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2" name="Line 24"/>
            <p:cNvSpPr>
              <a:spLocks noChangeShapeType="1"/>
            </p:cNvSpPr>
            <p:nvPr/>
          </p:nvSpPr>
          <p:spPr bwMode="auto">
            <a:xfrm flipH="1">
              <a:off x="1650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3" name="Line 25"/>
            <p:cNvSpPr>
              <a:spLocks noChangeShapeType="1"/>
            </p:cNvSpPr>
            <p:nvPr/>
          </p:nvSpPr>
          <p:spPr bwMode="auto">
            <a:xfrm flipH="1">
              <a:off x="1650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4" name="Line 26"/>
            <p:cNvSpPr>
              <a:spLocks noChangeShapeType="1"/>
            </p:cNvSpPr>
            <p:nvPr/>
          </p:nvSpPr>
          <p:spPr bwMode="auto">
            <a:xfrm>
              <a:off x="2585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>
              <a:off x="2585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>
              <a:off x="2585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>
              <a:off x="2071" y="4103"/>
              <a:ext cx="0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2084" y="4088"/>
              <a:ext cx="148" cy="199"/>
            </a:xfrm>
            <a:custGeom>
              <a:avLst/>
              <a:gdLst/>
              <a:ahLst/>
              <a:cxnLst>
                <a:cxn ang="0">
                  <a:pos x="0" y="199"/>
                </a:cxn>
                <a:cxn ang="0">
                  <a:pos x="0" y="30"/>
                </a:cxn>
                <a:cxn ang="0">
                  <a:pos x="0" y="22"/>
                </a:cxn>
                <a:cxn ang="0">
                  <a:pos x="7" y="22"/>
                </a:cxn>
                <a:cxn ang="0">
                  <a:pos x="7" y="15"/>
                </a:cxn>
                <a:cxn ang="0">
                  <a:pos x="15" y="15"/>
                </a:cxn>
                <a:cxn ang="0">
                  <a:pos x="22" y="22"/>
                </a:cxn>
                <a:cxn ang="0">
                  <a:pos x="22" y="15"/>
                </a:cxn>
                <a:cxn ang="0">
                  <a:pos x="22" y="15"/>
                </a:cxn>
                <a:cxn ang="0">
                  <a:pos x="29" y="15"/>
                </a:cxn>
                <a:cxn ang="0">
                  <a:pos x="29" y="22"/>
                </a:cxn>
                <a:cxn ang="0">
                  <a:pos x="29" y="15"/>
                </a:cxn>
                <a:cxn ang="0">
                  <a:pos x="44" y="8"/>
                </a:cxn>
                <a:cxn ang="0">
                  <a:pos x="44" y="15"/>
                </a:cxn>
                <a:cxn ang="0">
                  <a:pos x="44" y="8"/>
                </a:cxn>
                <a:cxn ang="0">
                  <a:pos x="44" y="0"/>
                </a:cxn>
                <a:cxn ang="0">
                  <a:pos x="59" y="8"/>
                </a:cxn>
                <a:cxn ang="0">
                  <a:pos x="59" y="15"/>
                </a:cxn>
                <a:cxn ang="0">
                  <a:pos x="74" y="0"/>
                </a:cxn>
                <a:cxn ang="0">
                  <a:pos x="81" y="8"/>
                </a:cxn>
                <a:cxn ang="0">
                  <a:pos x="88" y="15"/>
                </a:cxn>
                <a:cxn ang="0">
                  <a:pos x="88" y="8"/>
                </a:cxn>
                <a:cxn ang="0">
                  <a:pos x="103" y="8"/>
                </a:cxn>
                <a:cxn ang="0">
                  <a:pos x="103" y="15"/>
                </a:cxn>
                <a:cxn ang="0">
                  <a:pos x="103" y="8"/>
                </a:cxn>
                <a:cxn ang="0">
                  <a:pos x="110" y="15"/>
                </a:cxn>
                <a:cxn ang="0">
                  <a:pos x="125" y="15"/>
                </a:cxn>
                <a:cxn ang="0">
                  <a:pos x="125" y="22"/>
                </a:cxn>
                <a:cxn ang="0">
                  <a:pos x="125" y="15"/>
                </a:cxn>
                <a:cxn ang="0">
                  <a:pos x="132" y="15"/>
                </a:cxn>
                <a:cxn ang="0">
                  <a:pos x="132" y="22"/>
                </a:cxn>
                <a:cxn ang="0">
                  <a:pos x="140" y="15"/>
                </a:cxn>
                <a:cxn ang="0">
                  <a:pos x="147" y="22"/>
                </a:cxn>
                <a:cxn ang="0">
                  <a:pos x="147" y="199"/>
                </a:cxn>
              </a:cxnLst>
              <a:rect l="0" t="0" r="r" b="b"/>
              <a:pathLst>
                <a:path w="147" h="199">
                  <a:moveTo>
                    <a:pt x="0" y="199"/>
                  </a:moveTo>
                  <a:lnTo>
                    <a:pt x="0" y="30"/>
                  </a:lnTo>
                  <a:lnTo>
                    <a:pt x="0" y="22"/>
                  </a:lnTo>
                  <a:lnTo>
                    <a:pt x="7" y="22"/>
                  </a:lnTo>
                  <a:lnTo>
                    <a:pt x="7" y="15"/>
                  </a:lnTo>
                  <a:lnTo>
                    <a:pt x="15" y="15"/>
                  </a:lnTo>
                  <a:lnTo>
                    <a:pt x="22" y="22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9" y="15"/>
                  </a:lnTo>
                  <a:lnTo>
                    <a:pt x="29" y="22"/>
                  </a:lnTo>
                  <a:lnTo>
                    <a:pt x="29" y="15"/>
                  </a:lnTo>
                  <a:lnTo>
                    <a:pt x="44" y="8"/>
                  </a:lnTo>
                  <a:lnTo>
                    <a:pt x="44" y="15"/>
                  </a:lnTo>
                  <a:lnTo>
                    <a:pt x="44" y="8"/>
                  </a:lnTo>
                  <a:lnTo>
                    <a:pt x="44" y="0"/>
                  </a:lnTo>
                  <a:lnTo>
                    <a:pt x="59" y="8"/>
                  </a:lnTo>
                  <a:lnTo>
                    <a:pt x="59" y="15"/>
                  </a:lnTo>
                  <a:lnTo>
                    <a:pt x="74" y="0"/>
                  </a:lnTo>
                  <a:lnTo>
                    <a:pt x="81" y="8"/>
                  </a:lnTo>
                  <a:lnTo>
                    <a:pt x="88" y="15"/>
                  </a:lnTo>
                  <a:lnTo>
                    <a:pt x="88" y="8"/>
                  </a:lnTo>
                  <a:lnTo>
                    <a:pt x="103" y="8"/>
                  </a:lnTo>
                  <a:lnTo>
                    <a:pt x="103" y="15"/>
                  </a:lnTo>
                  <a:lnTo>
                    <a:pt x="103" y="8"/>
                  </a:lnTo>
                  <a:lnTo>
                    <a:pt x="110" y="15"/>
                  </a:lnTo>
                  <a:lnTo>
                    <a:pt x="125" y="15"/>
                  </a:lnTo>
                  <a:lnTo>
                    <a:pt x="125" y="22"/>
                  </a:lnTo>
                  <a:lnTo>
                    <a:pt x="125" y="15"/>
                  </a:lnTo>
                  <a:lnTo>
                    <a:pt x="132" y="15"/>
                  </a:lnTo>
                  <a:lnTo>
                    <a:pt x="132" y="22"/>
                  </a:lnTo>
                  <a:lnTo>
                    <a:pt x="140" y="15"/>
                  </a:lnTo>
                  <a:lnTo>
                    <a:pt x="147" y="22"/>
                  </a:lnTo>
                  <a:lnTo>
                    <a:pt x="147" y="19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 flipV="1">
              <a:off x="2240" y="4103"/>
              <a:ext cx="2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0" name="Freeform 32"/>
            <p:cNvSpPr>
              <a:spLocks/>
            </p:cNvSpPr>
            <p:nvPr/>
          </p:nvSpPr>
          <p:spPr bwMode="auto">
            <a:xfrm>
              <a:off x="2071" y="4073"/>
              <a:ext cx="176" cy="30"/>
            </a:xfrm>
            <a:custGeom>
              <a:avLst/>
              <a:gdLst/>
              <a:ahLst/>
              <a:cxnLst>
                <a:cxn ang="0">
                  <a:pos x="177" y="30"/>
                </a:cxn>
                <a:cxn ang="0">
                  <a:pos x="89" y="0"/>
                </a:cxn>
                <a:cxn ang="0">
                  <a:pos x="0" y="30"/>
                </a:cxn>
              </a:cxnLst>
              <a:rect l="0" t="0" r="r" b="b"/>
              <a:pathLst>
                <a:path w="177" h="30">
                  <a:moveTo>
                    <a:pt x="177" y="30"/>
                  </a:moveTo>
                  <a:lnTo>
                    <a:pt x="89" y="0"/>
                  </a:lnTo>
                  <a:lnTo>
                    <a:pt x="0" y="3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1" name="Rectangle 33"/>
            <p:cNvSpPr>
              <a:spLocks noChangeArrowheads="1"/>
            </p:cNvSpPr>
            <p:nvPr/>
          </p:nvSpPr>
          <p:spPr bwMode="auto">
            <a:xfrm>
              <a:off x="2159" y="4059"/>
              <a:ext cx="9" cy="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2" name="Freeform 34"/>
            <p:cNvSpPr>
              <a:spLocks/>
            </p:cNvSpPr>
            <p:nvPr/>
          </p:nvSpPr>
          <p:spPr bwMode="auto">
            <a:xfrm>
              <a:off x="2151" y="4051"/>
              <a:ext cx="15" cy="22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0" y="22"/>
                </a:cxn>
                <a:cxn ang="0">
                  <a:pos x="8" y="0"/>
                </a:cxn>
                <a:cxn ang="0">
                  <a:pos x="15" y="22"/>
                </a:cxn>
                <a:cxn ang="0">
                  <a:pos x="8" y="22"/>
                </a:cxn>
              </a:cxnLst>
              <a:rect l="0" t="0" r="r" b="b"/>
              <a:pathLst>
                <a:path w="15" h="22">
                  <a:moveTo>
                    <a:pt x="8" y="22"/>
                  </a:moveTo>
                  <a:lnTo>
                    <a:pt x="0" y="22"/>
                  </a:lnTo>
                  <a:lnTo>
                    <a:pt x="8" y="0"/>
                  </a:lnTo>
                  <a:lnTo>
                    <a:pt x="15" y="22"/>
                  </a:lnTo>
                  <a:lnTo>
                    <a:pt x="8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3" name="Line 35"/>
            <p:cNvSpPr>
              <a:spLocks noChangeShapeType="1"/>
            </p:cNvSpPr>
            <p:nvPr/>
          </p:nvSpPr>
          <p:spPr bwMode="auto">
            <a:xfrm flipV="1">
              <a:off x="2159" y="4007"/>
              <a:ext cx="3" cy="4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4" name="Freeform 36"/>
            <p:cNvSpPr>
              <a:spLocks/>
            </p:cNvSpPr>
            <p:nvPr/>
          </p:nvSpPr>
          <p:spPr bwMode="auto">
            <a:xfrm>
              <a:off x="2616" y="4096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5" name="Freeform 37"/>
            <p:cNvSpPr>
              <a:spLocks/>
            </p:cNvSpPr>
            <p:nvPr/>
          </p:nvSpPr>
          <p:spPr bwMode="auto">
            <a:xfrm>
              <a:off x="254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6" name="Freeform 38"/>
            <p:cNvSpPr>
              <a:spLocks/>
            </p:cNvSpPr>
            <p:nvPr/>
          </p:nvSpPr>
          <p:spPr bwMode="auto">
            <a:xfrm>
              <a:off x="2549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7" name="Line 39"/>
            <p:cNvSpPr>
              <a:spLocks noChangeShapeType="1"/>
            </p:cNvSpPr>
            <p:nvPr/>
          </p:nvSpPr>
          <p:spPr bwMode="auto">
            <a:xfrm flipV="1">
              <a:off x="2557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8" name="Freeform 40"/>
            <p:cNvSpPr>
              <a:spLocks/>
            </p:cNvSpPr>
            <p:nvPr/>
          </p:nvSpPr>
          <p:spPr bwMode="auto">
            <a:xfrm>
              <a:off x="2549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9" name="Freeform 41"/>
            <p:cNvSpPr>
              <a:spLocks/>
            </p:cNvSpPr>
            <p:nvPr/>
          </p:nvSpPr>
          <p:spPr bwMode="auto">
            <a:xfrm>
              <a:off x="2395" y="4235"/>
              <a:ext cx="36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15"/>
                </a:cxn>
                <a:cxn ang="0">
                  <a:pos x="30" y="8"/>
                </a:cxn>
                <a:cxn ang="0">
                  <a:pos x="22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15"/>
                  </a:lnTo>
                  <a:lnTo>
                    <a:pt x="30" y="8"/>
                  </a:lnTo>
                  <a:lnTo>
                    <a:pt x="22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0" name="Freeform 42"/>
            <p:cNvSpPr>
              <a:spLocks/>
            </p:cNvSpPr>
            <p:nvPr/>
          </p:nvSpPr>
          <p:spPr bwMode="auto">
            <a:xfrm>
              <a:off x="2143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0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" name="Line 43"/>
            <p:cNvSpPr>
              <a:spLocks noChangeShapeType="1"/>
            </p:cNvSpPr>
            <p:nvPr/>
          </p:nvSpPr>
          <p:spPr bwMode="auto">
            <a:xfrm>
              <a:off x="2159" y="4235"/>
              <a:ext cx="3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2" name="Line 44"/>
            <p:cNvSpPr>
              <a:spLocks noChangeShapeType="1"/>
            </p:cNvSpPr>
            <p:nvPr/>
          </p:nvSpPr>
          <p:spPr bwMode="auto">
            <a:xfrm>
              <a:off x="2143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3" name="Line 45"/>
            <p:cNvSpPr>
              <a:spLocks noChangeShapeType="1"/>
            </p:cNvSpPr>
            <p:nvPr/>
          </p:nvSpPr>
          <p:spPr bwMode="auto">
            <a:xfrm>
              <a:off x="2143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4" name="Freeform 46"/>
            <p:cNvSpPr>
              <a:spLocks/>
            </p:cNvSpPr>
            <p:nvPr/>
          </p:nvSpPr>
          <p:spPr bwMode="auto">
            <a:xfrm>
              <a:off x="2107" y="4118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5" name="Freeform 47"/>
            <p:cNvSpPr>
              <a:spLocks/>
            </p:cNvSpPr>
            <p:nvPr/>
          </p:nvSpPr>
          <p:spPr bwMode="auto">
            <a:xfrm>
              <a:off x="2187" y="4118"/>
              <a:ext cx="15" cy="22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15" y="14"/>
                </a:cxn>
                <a:cxn ang="0">
                  <a:pos x="7" y="0"/>
                </a:cxn>
                <a:cxn ang="0">
                  <a:pos x="0" y="14"/>
                </a:cxn>
                <a:cxn ang="0">
                  <a:pos x="7" y="22"/>
                </a:cxn>
              </a:cxnLst>
              <a:rect l="0" t="0" r="r" b="b"/>
              <a:pathLst>
                <a:path w="15" h="22">
                  <a:moveTo>
                    <a:pt x="7" y="22"/>
                  </a:moveTo>
                  <a:lnTo>
                    <a:pt x="15" y="14"/>
                  </a:lnTo>
                  <a:lnTo>
                    <a:pt x="7" y="0"/>
                  </a:lnTo>
                  <a:lnTo>
                    <a:pt x="0" y="14"/>
                  </a:lnTo>
                  <a:lnTo>
                    <a:pt x="7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6" name="Freeform 48"/>
            <p:cNvSpPr>
              <a:spLocks/>
            </p:cNvSpPr>
            <p:nvPr/>
          </p:nvSpPr>
          <p:spPr bwMode="auto">
            <a:xfrm>
              <a:off x="2143" y="4103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5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5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7" name="Line 49"/>
            <p:cNvSpPr>
              <a:spLocks noChangeShapeType="1"/>
            </p:cNvSpPr>
            <p:nvPr/>
          </p:nvSpPr>
          <p:spPr bwMode="auto">
            <a:xfrm>
              <a:off x="2151" y="4103"/>
              <a:ext cx="1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8" name="Freeform 50"/>
            <p:cNvSpPr>
              <a:spLocks/>
            </p:cNvSpPr>
            <p:nvPr/>
          </p:nvSpPr>
          <p:spPr bwMode="auto">
            <a:xfrm>
              <a:off x="1886" y="4235"/>
              <a:ext cx="29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8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8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9" name="Freeform 51"/>
            <p:cNvSpPr>
              <a:spLocks/>
            </p:cNvSpPr>
            <p:nvPr/>
          </p:nvSpPr>
          <p:spPr bwMode="auto">
            <a:xfrm>
              <a:off x="1680" y="4096"/>
              <a:ext cx="21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0" name="Line 52"/>
            <p:cNvSpPr>
              <a:spLocks noChangeShapeType="1"/>
            </p:cNvSpPr>
            <p:nvPr/>
          </p:nvSpPr>
          <p:spPr bwMode="auto">
            <a:xfrm flipV="1">
              <a:off x="1695" y="3904"/>
              <a:ext cx="0" cy="11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1" name="Freeform 53"/>
            <p:cNvSpPr>
              <a:spLocks/>
            </p:cNvSpPr>
            <p:nvPr/>
          </p:nvSpPr>
          <p:spPr bwMode="auto">
            <a:xfrm>
              <a:off x="1658" y="3948"/>
              <a:ext cx="38" cy="6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7" y="45"/>
                </a:cxn>
                <a:cxn ang="0">
                  <a:pos x="22" y="23"/>
                </a:cxn>
                <a:cxn ang="0">
                  <a:pos x="37" y="0"/>
                </a:cxn>
              </a:cxnLst>
              <a:rect l="0" t="0" r="r" b="b"/>
              <a:pathLst>
                <a:path w="37" h="67">
                  <a:moveTo>
                    <a:pt x="0" y="67"/>
                  </a:moveTo>
                  <a:lnTo>
                    <a:pt x="7" y="45"/>
                  </a:lnTo>
                  <a:lnTo>
                    <a:pt x="22" y="23"/>
                  </a:lnTo>
                  <a:lnTo>
                    <a:pt x="3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2" name="Freeform 54"/>
            <p:cNvSpPr>
              <a:spLocks/>
            </p:cNvSpPr>
            <p:nvPr/>
          </p:nvSpPr>
          <p:spPr bwMode="auto">
            <a:xfrm>
              <a:off x="2616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3" name="Freeform 55"/>
            <p:cNvSpPr>
              <a:spLocks/>
            </p:cNvSpPr>
            <p:nvPr/>
          </p:nvSpPr>
          <p:spPr bwMode="auto">
            <a:xfrm>
              <a:off x="2616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4" name="Line 56"/>
            <p:cNvSpPr>
              <a:spLocks noChangeShapeType="1"/>
            </p:cNvSpPr>
            <p:nvPr/>
          </p:nvSpPr>
          <p:spPr bwMode="auto">
            <a:xfrm flipV="1">
              <a:off x="2622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5" name="Freeform 57"/>
            <p:cNvSpPr>
              <a:spLocks/>
            </p:cNvSpPr>
            <p:nvPr/>
          </p:nvSpPr>
          <p:spPr bwMode="auto">
            <a:xfrm>
              <a:off x="261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6" name="Freeform 58"/>
            <p:cNvSpPr>
              <a:spLocks/>
            </p:cNvSpPr>
            <p:nvPr/>
          </p:nvSpPr>
          <p:spPr bwMode="auto">
            <a:xfrm>
              <a:off x="2513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7" name="Freeform 59"/>
            <p:cNvSpPr>
              <a:spLocks/>
            </p:cNvSpPr>
            <p:nvPr/>
          </p:nvSpPr>
          <p:spPr bwMode="auto">
            <a:xfrm>
              <a:off x="2513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8" name="Line 60"/>
            <p:cNvSpPr>
              <a:spLocks noChangeShapeType="1"/>
            </p:cNvSpPr>
            <p:nvPr/>
          </p:nvSpPr>
          <p:spPr bwMode="auto">
            <a:xfrm flipV="1">
              <a:off x="251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9" name="Freeform 61"/>
            <p:cNvSpPr>
              <a:spLocks/>
            </p:cNvSpPr>
            <p:nvPr/>
          </p:nvSpPr>
          <p:spPr bwMode="auto">
            <a:xfrm>
              <a:off x="2513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0" name="Freeform 62"/>
            <p:cNvSpPr>
              <a:spLocks/>
            </p:cNvSpPr>
            <p:nvPr/>
          </p:nvSpPr>
          <p:spPr bwMode="auto">
            <a:xfrm>
              <a:off x="2475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1" name="Freeform 63"/>
            <p:cNvSpPr>
              <a:spLocks/>
            </p:cNvSpPr>
            <p:nvPr/>
          </p:nvSpPr>
          <p:spPr bwMode="auto">
            <a:xfrm>
              <a:off x="247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2" name="Line 64"/>
            <p:cNvSpPr>
              <a:spLocks noChangeShapeType="1"/>
            </p:cNvSpPr>
            <p:nvPr/>
          </p:nvSpPr>
          <p:spPr bwMode="auto">
            <a:xfrm flipV="1">
              <a:off x="2482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3" name="Freeform 65"/>
            <p:cNvSpPr>
              <a:spLocks/>
            </p:cNvSpPr>
            <p:nvPr/>
          </p:nvSpPr>
          <p:spPr bwMode="auto">
            <a:xfrm>
              <a:off x="247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4" name="Freeform 66"/>
            <p:cNvSpPr>
              <a:spLocks/>
            </p:cNvSpPr>
            <p:nvPr/>
          </p:nvSpPr>
          <p:spPr bwMode="auto">
            <a:xfrm>
              <a:off x="243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5" name="Freeform 67"/>
            <p:cNvSpPr>
              <a:spLocks/>
            </p:cNvSpPr>
            <p:nvPr/>
          </p:nvSpPr>
          <p:spPr bwMode="auto">
            <a:xfrm>
              <a:off x="2438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6" name="Line 68"/>
            <p:cNvSpPr>
              <a:spLocks noChangeShapeType="1"/>
            </p:cNvSpPr>
            <p:nvPr/>
          </p:nvSpPr>
          <p:spPr bwMode="auto">
            <a:xfrm flipV="1">
              <a:off x="244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7" name="Freeform 69"/>
            <p:cNvSpPr>
              <a:spLocks/>
            </p:cNvSpPr>
            <p:nvPr/>
          </p:nvSpPr>
          <p:spPr bwMode="auto">
            <a:xfrm>
              <a:off x="2438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8" name="Freeform 70"/>
            <p:cNvSpPr>
              <a:spLocks/>
            </p:cNvSpPr>
            <p:nvPr/>
          </p:nvSpPr>
          <p:spPr bwMode="auto">
            <a:xfrm>
              <a:off x="2402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9" name="Freeform 71"/>
            <p:cNvSpPr>
              <a:spLocks/>
            </p:cNvSpPr>
            <p:nvPr/>
          </p:nvSpPr>
          <p:spPr bwMode="auto">
            <a:xfrm>
              <a:off x="240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0" name="Line 72"/>
            <p:cNvSpPr>
              <a:spLocks noChangeShapeType="1"/>
            </p:cNvSpPr>
            <p:nvPr/>
          </p:nvSpPr>
          <p:spPr bwMode="auto">
            <a:xfrm flipV="1">
              <a:off x="2410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1" name="Freeform 73"/>
            <p:cNvSpPr>
              <a:spLocks/>
            </p:cNvSpPr>
            <p:nvPr/>
          </p:nvSpPr>
          <p:spPr bwMode="auto">
            <a:xfrm>
              <a:off x="237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2" name="Freeform 74"/>
            <p:cNvSpPr>
              <a:spLocks/>
            </p:cNvSpPr>
            <p:nvPr/>
          </p:nvSpPr>
          <p:spPr bwMode="auto">
            <a:xfrm>
              <a:off x="2364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3" name="Line 75"/>
            <p:cNvSpPr>
              <a:spLocks noChangeShapeType="1"/>
            </p:cNvSpPr>
            <p:nvPr/>
          </p:nvSpPr>
          <p:spPr bwMode="auto">
            <a:xfrm flipV="1">
              <a:off x="2379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4" name="Freeform 76"/>
            <p:cNvSpPr>
              <a:spLocks/>
            </p:cNvSpPr>
            <p:nvPr/>
          </p:nvSpPr>
          <p:spPr bwMode="auto">
            <a:xfrm>
              <a:off x="2364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5" name="Freeform 77"/>
            <p:cNvSpPr>
              <a:spLocks/>
            </p:cNvSpPr>
            <p:nvPr/>
          </p:nvSpPr>
          <p:spPr bwMode="auto">
            <a:xfrm>
              <a:off x="233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6" name="Freeform 78"/>
            <p:cNvSpPr>
              <a:spLocks/>
            </p:cNvSpPr>
            <p:nvPr/>
          </p:nvSpPr>
          <p:spPr bwMode="auto">
            <a:xfrm>
              <a:off x="2328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7" name="Line 79"/>
            <p:cNvSpPr>
              <a:spLocks noChangeShapeType="1"/>
            </p:cNvSpPr>
            <p:nvPr/>
          </p:nvSpPr>
          <p:spPr bwMode="auto">
            <a:xfrm flipV="1">
              <a:off x="234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8" name="Freeform 80"/>
            <p:cNvSpPr>
              <a:spLocks/>
            </p:cNvSpPr>
            <p:nvPr/>
          </p:nvSpPr>
          <p:spPr bwMode="auto">
            <a:xfrm>
              <a:off x="2328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9" name="Freeform 81"/>
            <p:cNvSpPr>
              <a:spLocks/>
            </p:cNvSpPr>
            <p:nvPr/>
          </p:nvSpPr>
          <p:spPr bwMode="auto">
            <a:xfrm>
              <a:off x="229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0" name="Freeform 82"/>
            <p:cNvSpPr>
              <a:spLocks/>
            </p:cNvSpPr>
            <p:nvPr/>
          </p:nvSpPr>
          <p:spPr bwMode="auto">
            <a:xfrm>
              <a:off x="2298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1" name="Line 83"/>
            <p:cNvSpPr>
              <a:spLocks noChangeShapeType="1"/>
            </p:cNvSpPr>
            <p:nvPr/>
          </p:nvSpPr>
          <p:spPr bwMode="auto">
            <a:xfrm flipV="1">
              <a:off x="2305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2" name="Freeform 84"/>
            <p:cNvSpPr>
              <a:spLocks/>
            </p:cNvSpPr>
            <p:nvPr/>
          </p:nvSpPr>
          <p:spPr bwMode="auto">
            <a:xfrm>
              <a:off x="2298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3" name="Freeform 85"/>
            <p:cNvSpPr>
              <a:spLocks/>
            </p:cNvSpPr>
            <p:nvPr/>
          </p:nvSpPr>
          <p:spPr bwMode="auto">
            <a:xfrm>
              <a:off x="226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4" name="Freeform 86"/>
            <p:cNvSpPr>
              <a:spLocks/>
            </p:cNvSpPr>
            <p:nvPr/>
          </p:nvSpPr>
          <p:spPr bwMode="auto">
            <a:xfrm>
              <a:off x="226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5" name="Line 87"/>
            <p:cNvSpPr>
              <a:spLocks noChangeShapeType="1"/>
            </p:cNvSpPr>
            <p:nvPr/>
          </p:nvSpPr>
          <p:spPr bwMode="auto">
            <a:xfrm flipV="1">
              <a:off x="2269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6" name="Freeform 88"/>
            <p:cNvSpPr>
              <a:spLocks/>
            </p:cNvSpPr>
            <p:nvPr/>
          </p:nvSpPr>
          <p:spPr bwMode="auto">
            <a:xfrm>
              <a:off x="2261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7" name="Freeform 89"/>
            <p:cNvSpPr>
              <a:spLocks/>
            </p:cNvSpPr>
            <p:nvPr/>
          </p:nvSpPr>
          <p:spPr bwMode="auto">
            <a:xfrm>
              <a:off x="204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8" name="Freeform 90"/>
            <p:cNvSpPr>
              <a:spLocks/>
            </p:cNvSpPr>
            <p:nvPr/>
          </p:nvSpPr>
          <p:spPr bwMode="auto">
            <a:xfrm>
              <a:off x="204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9" name="Line 91"/>
            <p:cNvSpPr>
              <a:spLocks noChangeShapeType="1"/>
            </p:cNvSpPr>
            <p:nvPr/>
          </p:nvSpPr>
          <p:spPr bwMode="auto">
            <a:xfrm flipV="1">
              <a:off x="2048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0" name="Freeform 92"/>
            <p:cNvSpPr>
              <a:spLocks/>
            </p:cNvSpPr>
            <p:nvPr/>
          </p:nvSpPr>
          <p:spPr bwMode="auto">
            <a:xfrm>
              <a:off x="204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1" name="Freeform 93"/>
            <p:cNvSpPr>
              <a:spLocks/>
            </p:cNvSpPr>
            <p:nvPr/>
          </p:nvSpPr>
          <p:spPr bwMode="auto">
            <a:xfrm>
              <a:off x="2004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2" name="Freeform 94"/>
            <p:cNvSpPr>
              <a:spLocks/>
            </p:cNvSpPr>
            <p:nvPr/>
          </p:nvSpPr>
          <p:spPr bwMode="auto">
            <a:xfrm>
              <a:off x="2004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3" name="Line 95"/>
            <p:cNvSpPr>
              <a:spLocks noChangeShapeType="1"/>
            </p:cNvSpPr>
            <p:nvPr/>
          </p:nvSpPr>
          <p:spPr bwMode="auto">
            <a:xfrm flipV="1">
              <a:off x="2012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4" name="Freeform 96"/>
            <p:cNvSpPr>
              <a:spLocks/>
            </p:cNvSpPr>
            <p:nvPr/>
          </p:nvSpPr>
          <p:spPr bwMode="auto">
            <a:xfrm>
              <a:off x="2004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5" name="Freeform 97"/>
            <p:cNvSpPr>
              <a:spLocks/>
            </p:cNvSpPr>
            <p:nvPr/>
          </p:nvSpPr>
          <p:spPr bwMode="auto">
            <a:xfrm>
              <a:off x="196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6" name="Freeform 98"/>
            <p:cNvSpPr>
              <a:spLocks/>
            </p:cNvSpPr>
            <p:nvPr/>
          </p:nvSpPr>
          <p:spPr bwMode="auto">
            <a:xfrm>
              <a:off x="1966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7" name="Line 99"/>
            <p:cNvSpPr>
              <a:spLocks noChangeShapeType="1"/>
            </p:cNvSpPr>
            <p:nvPr/>
          </p:nvSpPr>
          <p:spPr bwMode="auto">
            <a:xfrm flipV="1">
              <a:off x="1974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8" name="Freeform 100"/>
            <p:cNvSpPr>
              <a:spLocks/>
            </p:cNvSpPr>
            <p:nvPr/>
          </p:nvSpPr>
          <p:spPr bwMode="auto">
            <a:xfrm>
              <a:off x="1966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9" name="Freeform 101"/>
            <p:cNvSpPr>
              <a:spLocks/>
            </p:cNvSpPr>
            <p:nvPr/>
          </p:nvSpPr>
          <p:spPr bwMode="auto">
            <a:xfrm>
              <a:off x="193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0" name="Freeform 102"/>
            <p:cNvSpPr>
              <a:spLocks/>
            </p:cNvSpPr>
            <p:nvPr/>
          </p:nvSpPr>
          <p:spPr bwMode="auto">
            <a:xfrm>
              <a:off x="193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1" name="Line 103"/>
            <p:cNvSpPr>
              <a:spLocks noChangeShapeType="1"/>
            </p:cNvSpPr>
            <p:nvPr/>
          </p:nvSpPr>
          <p:spPr bwMode="auto">
            <a:xfrm flipV="1">
              <a:off x="1938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2" name="Freeform 104"/>
            <p:cNvSpPr>
              <a:spLocks/>
            </p:cNvSpPr>
            <p:nvPr/>
          </p:nvSpPr>
          <p:spPr bwMode="auto">
            <a:xfrm>
              <a:off x="193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" name="Freeform 105"/>
            <p:cNvSpPr>
              <a:spLocks/>
            </p:cNvSpPr>
            <p:nvPr/>
          </p:nvSpPr>
          <p:spPr bwMode="auto">
            <a:xfrm>
              <a:off x="189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4" name="Freeform 106"/>
            <p:cNvSpPr>
              <a:spLocks/>
            </p:cNvSpPr>
            <p:nvPr/>
          </p:nvSpPr>
          <p:spPr bwMode="auto">
            <a:xfrm>
              <a:off x="189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5" name="Line 107"/>
            <p:cNvSpPr>
              <a:spLocks noChangeShapeType="1"/>
            </p:cNvSpPr>
            <p:nvPr/>
          </p:nvSpPr>
          <p:spPr bwMode="auto">
            <a:xfrm flipV="1">
              <a:off x="190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6" name="Freeform 108"/>
            <p:cNvSpPr>
              <a:spLocks/>
            </p:cNvSpPr>
            <p:nvPr/>
          </p:nvSpPr>
          <p:spPr bwMode="auto">
            <a:xfrm>
              <a:off x="1857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7" name="Freeform 109"/>
            <p:cNvSpPr>
              <a:spLocks/>
            </p:cNvSpPr>
            <p:nvPr/>
          </p:nvSpPr>
          <p:spPr bwMode="auto">
            <a:xfrm>
              <a:off x="1857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" name="Line 110"/>
            <p:cNvSpPr>
              <a:spLocks noChangeShapeType="1"/>
            </p:cNvSpPr>
            <p:nvPr/>
          </p:nvSpPr>
          <p:spPr bwMode="auto">
            <a:xfrm flipV="1">
              <a:off x="186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9" name="Freeform 111"/>
            <p:cNvSpPr>
              <a:spLocks/>
            </p:cNvSpPr>
            <p:nvPr/>
          </p:nvSpPr>
          <p:spPr bwMode="auto">
            <a:xfrm>
              <a:off x="1857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0" name="Freeform 112"/>
            <p:cNvSpPr>
              <a:spLocks/>
            </p:cNvSpPr>
            <p:nvPr/>
          </p:nvSpPr>
          <p:spPr bwMode="auto">
            <a:xfrm>
              <a:off x="182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1" name="Freeform 113"/>
            <p:cNvSpPr>
              <a:spLocks/>
            </p:cNvSpPr>
            <p:nvPr/>
          </p:nvSpPr>
          <p:spPr bwMode="auto">
            <a:xfrm>
              <a:off x="1820" y="4191"/>
              <a:ext cx="2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" name="Line 114"/>
            <p:cNvSpPr>
              <a:spLocks noChangeShapeType="1"/>
            </p:cNvSpPr>
            <p:nvPr/>
          </p:nvSpPr>
          <p:spPr bwMode="auto">
            <a:xfrm flipV="1">
              <a:off x="182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3" name="Freeform 115"/>
            <p:cNvSpPr>
              <a:spLocks/>
            </p:cNvSpPr>
            <p:nvPr/>
          </p:nvSpPr>
          <p:spPr bwMode="auto">
            <a:xfrm>
              <a:off x="1820" y="4243"/>
              <a:ext cx="2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4" name="Freeform 116"/>
            <p:cNvSpPr>
              <a:spLocks/>
            </p:cNvSpPr>
            <p:nvPr/>
          </p:nvSpPr>
          <p:spPr bwMode="auto">
            <a:xfrm>
              <a:off x="1791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" name="Freeform 117"/>
            <p:cNvSpPr>
              <a:spLocks/>
            </p:cNvSpPr>
            <p:nvPr/>
          </p:nvSpPr>
          <p:spPr bwMode="auto">
            <a:xfrm>
              <a:off x="1783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" name="Line 118"/>
            <p:cNvSpPr>
              <a:spLocks noChangeShapeType="1"/>
            </p:cNvSpPr>
            <p:nvPr/>
          </p:nvSpPr>
          <p:spPr bwMode="auto">
            <a:xfrm flipV="1">
              <a:off x="1791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7" name="Freeform 119"/>
            <p:cNvSpPr>
              <a:spLocks/>
            </p:cNvSpPr>
            <p:nvPr/>
          </p:nvSpPr>
          <p:spPr bwMode="auto">
            <a:xfrm>
              <a:off x="1783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8" name="Freeform 120"/>
            <p:cNvSpPr>
              <a:spLocks/>
            </p:cNvSpPr>
            <p:nvPr/>
          </p:nvSpPr>
          <p:spPr bwMode="auto">
            <a:xfrm>
              <a:off x="1753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9" name="Freeform 121"/>
            <p:cNvSpPr>
              <a:spLocks/>
            </p:cNvSpPr>
            <p:nvPr/>
          </p:nvSpPr>
          <p:spPr bwMode="auto">
            <a:xfrm>
              <a:off x="174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0" name="Line 122"/>
            <p:cNvSpPr>
              <a:spLocks noChangeShapeType="1"/>
            </p:cNvSpPr>
            <p:nvPr/>
          </p:nvSpPr>
          <p:spPr bwMode="auto">
            <a:xfrm flipV="1">
              <a:off x="176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1" name="Freeform 123"/>
            <p:cNvSpPr>
              <a:spLocks/>
            </p:cNvSpPr>
            <p:nvPr/>
          </p:nvSpPr>
          <p:spPr bwMode="auto">
            <a:xfrm>
              <a:off x="174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2" name="Freeform 124"/>
            <p:cNvSpPr>
              <a:spLocks/>
            </p:cNvSpPr>
            <p:nvPr/>
          </p:nvSpPr>
          <p:spPr bwMode="auto">
            <a:xfrm>
              <a:off x="1686" y="4147"/>
              <a:ext cx="9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3" name="Freeform 125"/>
            <p:cNvSpPr>
              <a:spLocks/>
            </p:cNvSpPr>
            <p:nvPr/>
          </p:nvSpPr>
          <p:spPr bwMode="auto">
            <a:xfrm>
              <a:off x="1680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4" name="Line 126"/>
            <p:cNvSpPr>
              <a:spLocks noChangeShapeType="1"/>
            </p:cNvSpPr>
            <p:nvPr/>
          </p:nvSpPr>
          <p:spPr bwMode="auto">
            <a:xfrm flipV="1">
              <a:off x="1695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5" name="Freeform 127"/>
            <p:cNvSpPr>
              <a:spLocks/>
            </p:cNvSpPr>
            <p:nvPr/>
          </p:nvSpPr>
          <p:spPr bwMode="auto">
            <a:xfrm>
              <a:off x="1680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6" name="Freeform 128"/>
            <p:cNvSpPr>
              <a:spLocks/>
            </p:cNvSpPr>
            <p:nvPr/>
          </p:nvSpPr>
          <p:spPr bwMode="auto">
            <a:xfrm>
              <a:off x="1695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4" y="30"/>
                </a:cxn>
                <a:cxn ang="0">
                  <a:pos x="14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4" h="30">
                  <a:moveTo>
                    <a:pt x="0" y="30"/>
                  </a:moveTo>
                  <a:lnTo>
                    <a:pt x="14" y="30"/>
                  </a:lnTo>
                  <a:lnTo>
                    <a:pt x="14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7" name="Freeform 129"/>
            <p:cNvSpPr>
              <a:spLocks/>
            </p:cNvSpPr>
            <p:nvPr/>
          </p:nvSpPr>
          <p:spPr bwMode="auto">
            <a:xfrm>
              <a:off x="1686" y="4051"/>
              <a:ext cx="9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8" h="30">
                  <a:moveTo>
                    <a:pt x="0" y="30"/>
                  </a:moveTo>
                  <a:lnTo>
                    <a:pt x="8" y="30"/>
                  </a:lnTo>
                  <a:lnTo>
                    <a:pt x="8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8" name="Freeform 130"/>
            <p:cNvSpPr>
              <a:spLocks/>
            </p:cNvSpPr>
            <p:nvPr/>
          </p:nvSpPr>
          <p:spPr bwMode="auto">
            <a:xfrm>
              <a:off x="1673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9" name="Freeform 131"/>
            <p:cNvSpPr>
              <a:spLocks/>
            </p:cNvSpPr>
            <p:nvPr/>
          </p:nvSpPr>
          <p:spPr bwMode="auto">
            <a:xfrm>
              <a:off x="2631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0" name="Freeform 132"/>
            <p:cNvSpPr>
              <a:spLocks/>
            </p:cNvSpPr>
            <p:nvPr/>
          </p:nvSpPr>
          <p:spPr bwMode="auto">
            <a:xfrm>
              <a:off x="2616" y="4051"/>
              <a:ext cx="15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1" name="Freeform 133"/>
            <p:cNvSpPr>
              <a:spLocks/>
            </p:cNvSpPr>
            <p:nvPr/>
          </p:nvSpPr>
          <p:spPr bwMode="auto">
            <a:xfrm>
              <a:off x="2608" y="4051"/>
              <a:ext cx="8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7" h="30">
                  <a:moveTo>
                    <a:pt x="0" y="30"/>
                  </a:moveTo>
                  <a:lnTo>
                    <a:pt x="7" y="30"/>
                  </a:lnTo>
                  <a:lnTo>
                    <a:pt x="7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2" name="Freeform 134"/>
            <p:cNvSpPr>
              <a:spLocks/>
            </p:cNvSpPr>
            <p:nvPr/>
          </p:nvSpPr>
          <p:spPr bwMode="auto">
            <a:xfrm>
              <a:off x="220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3" name="Freeform 135"/>
            <p:cNvSpPr>
              <a:spLocks/>
            </p:cNvSpPr>
            <p:nvPr/>
          </p:nvSpPr>
          <p:spPr bwMode="auto">
            <a:xfrm>
              <a:off x="219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4" name="Line 136"/>
            <p:cNvSpPr>
              <a:spLocks noChangeShapeType="1"/>
            </p:cNvSpPr>
            <p:nvPr/>
          </p:nvSpPr>
          <p:spPr bwMode="auto">
            <a:xfrm flipV="1">
              <a:off x="221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5" name="Freeform 137"/>
            <p:cNvSpPr>
              <a:spLocks/>
            </p:cNvSpPr>
            <p:nvPr/>
          </p:nvSpPr>
          <p:spPr bwMode="auto">
            <a:xfrm>
              <a:off x="217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6" name="Freeform 138"/>
            <p:cNvSpPr>
              <a:spLocks/>
            </p:cNvSpPr>
            <p:nvPr/>
          </p:nvSpPr>
          <p:spPr bwMode="auto">
            <a:xfrm>
              <a:off x="217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7" name="Line 139"/>
            <p:cNvSpPr>
              <a:spLocks noChangeShapeType="1"/>
            </p:cNvSpPr>
            <p:nvPr/>
          </p:nvSpPr>
          <p:spPr bwMode="auto">
            <a:xfrm flipV="1">
              <a:off x="218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8" name="Freeform 140"/>
            <p:cNvSpPr>
              <a:spLocks/>
            </p:cNvSpPr>
            <p:nvPr/>
          </p:nvSpPr>
          <p:spPr bwMode="auto">
            <a:xfrm>
              <a:off x="215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9" name="Freeform 141"/>
            <p:cNvSpPr>
              <a:spLocks/>
            </p:cNvSpPr>
            <p:nvPr/>
          </p:nvSpPr>
          <p:spPr bwMode="auto">
            <a:xfrm>
              <a:off x="215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0" name="Line 142"/>
            <p:cNvSpPr>
              <a:spLocks noChangeShapeType="1"/>
            </p:cNvSpPr>
            <p:nvPr/>
          </p:nvSpPr>
          <p:spPr bwMode="auto">
            <a:xfrm flipV="1">
              <a:off x="215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1" name="Freeform 143"/>
            <p:cNvSpPr>
              <a:spLocks/>
            </p:cNvSpPr>
            <p:nvPr/>
          </p:nvSpPr>
          <p:spPr bwMode="auto">
            <a:xfrm>
              <a:off x="2130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2" name="Freeform 144"/>
            <p:cNvSpPr>
              <a:spLocks/>
            </p:cNvSpPr>
            <p:nvPr/>
          </p:nvSpPr>
          <p:spPr bwMode="auto">
            <a:xfrm>
              <a:off x="212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3" name="Line 145"/>
            <p:cNvSpPr>
              <a:spLocks noChangeShapeType="1"/>
            </p:cNvSpPr>
            <p:nvPr/>
          </p:nvSpPr>
          <p:spPr bwMode="auto">
            <a:xfrm flipV="1">
              <a:off x="213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4" name="Freeform 146"/>
            <p:cNvSpPr>
              <a:spLocks/>
            </p:cNvSpPr>
            <p:nvPr/>
          </p:nvSpPr>
          <p:spPr bwMode="auto">
            <a:xfrm>
              <a:off x="209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5" name="Freeform 147"/>
            <p:cNvSpPr>
              <a:spLocks/>
            </p:cNvSpPr>
            <p:nvPr/>
          </p:nvSpPr>
          <p:spPr bwMode="auto">
            <a:xfrm>
              <a:off x="2099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6" name="Line 148"/>
            <p:cNvSpPr>
              <a:spLocks noChangeShapeType="1"/>
            </p:cNvSpPr>
            <p:nvPr/>
          </p:nvSpPr>
          <p:spPr bwMode="auto">
            <a:xfrm flipV="1">
              <a:off x="210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7" name="Rectangle 149"/>
            <p:cNvSpPr>
              <a:spLocks noChangeArrowheads="1"/>
            </p:cNvSpPr>
            <p:nvPr/>
          </p:nvSpPr>
          <p:spPr bwMode="auto">
            <a:xfrm>
              <a:off x="1686" y="3963"/>
              <a:ext cx="9" cy="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8" name="Freeform 150"/>
            <p:cNvSpPr>
              <a:spLocks/>
            </p:cNvSpPr>
            <p:nvPr/>
          </p:nvSpPr>
          <p:spPr bwMode="auto">
            <a:xfrm>
              <a:off x="1680" y="3956"/>
              <a:ext cx="21" cy="1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" y="7"/>
                </a:cxn>
                <a:cxn ang="0">
                  <a:pos x="0" y="15"/>
                </a:cxn>
                <a:cxn ang="0">
                  <a:pos x="15" y="7"/>
                </a:cxn>
                <a:cxn ang="0">
                  <a:pos x="22" y="15"/>
                </a:cxn>
                <a:cxn ang="0">
                  <a:pos x="15" y="7"/>
                </a:cxn>
                <a:cxn ang="0">
                  <a:pos x="15" y="0"/>
                </a:cxn>
              </a:cxnLst>
              <a:rect l="0" t="0" r="r" b="b"/>
              <a:pathLst>
                <a:path w="22" h="15">
                  <a:moveTo>
                    <a:pt x="15" y="0"/>
                  </a:moveTo>
                  <a:lnTo>
                    <a:pt x="7" y="7"/>
                  </a:lnTo>
                  <a:lnTo>
                    <a:pt x="0" y="15"/>
                  </a:lnTo>
                  <a:lnTo>
                    <a:pt x="15" y="7"/>
                  </a:lnTo>
                  <a:lnTo>
                    <a:pt x="22" y="15"/>
                  </a:lnTo>
                  <a:lnTo>
                    <a:pt x="15" y="7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9" name="Freeform 151"/>
            <p:cNvSpPr>
              <a:spLocks/>
            </p:cNvSpPr>
            <p:nvPr/>
          </p:nvSpPr>
          <p:spPr bwMode="auto">
            <a:xfrm>
              <a:off x="2187" y="4235"/>
              <a:ext cx="38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8"/>
                </a:cxn>
                <a:cxn ang="0">
                  <a:pos x="29" y="0"/>
                </a:cxn>
                <a:cxn ang="0">
                  <a:pos x="22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8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0" name="Line 152"/>
            <p:cNvSpPr>
              <a:spLocks noChangeShapeType="1"/>
            </p:cNvSpPr>
            <p:nvPr/>
          </p:nvSpPr>
          <p:spPr bwMode="auto">
            <a:xfrm>
              <a:off x="2210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1" name="Line 153"/>
            <p:cNvSpPr>
              <a:spLocks noChangeShapeType="1"/>
            </p:cNvSpPr>
            <p:nvPr/>
          </p:nvSpPr>
          <p:spPr bwMode="auto">
            <a:xfrm>
              <a:off x="2187" y="4272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2" name="Line 154"/>
            <p:cNvSpPr>
              <a:spLocks noChangeShapeType="1"/>
            </p:cNvSpPr>
            <p:nvPr/>
          </p:nvSpPr>
          <p:spPr bwMode="auto">
            <a:xfrm>
              <a:off x="2187" y="4250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3" name="Freeform 155"/>
            <p:cNvSpPr>
              <a:spLocks/>
            </p:cNvSpPr>
            <p:nvPr/>
          </p:nvSpPr>
          <p:spPr bwMode="auto">
            <a:xfrm>
              <a:off x="2092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0" y="52"/>
                </a:cxn>
                <a:cxn ang="0">
                  <a:pos x="30" y="8"/>
                </a:cxn>
                <a:cxn ang="0">
                  <a:pos x="30" y="0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0" h="52">
                  <a:moveTo>
                    <a:pt x="0" y="52"/>
                  </a:moveTo>
                  <a:lnTo>
                    <a:pt x="30" y="52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4" name="Line 156"/>
            <p:cNvSpPr>
              <a:spLocks noChangeShapeType="1"/>
            </p:cNvSpPr>
            <p:nvPr/>
          </p:nvSpPr>
          <p:spPr bwMode="auto">
            <a:xfrm>
              <a:off x="2107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5" name="Line 157"/>
            <p:cNvSpPr>
              <a:spLocks noChangeShapeType="1"/>
            </p:cNvSpPr>
            <p:nvPr/>
          </p:nvSpPr>
          <p:spPr bwMode="auto">
            <a:xfrm>
              <a:off x="2092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6" name="Line 158"/>
            <p:cNvSpPr>
              <a:spLocks noChangeShapeType="1"/>
            </p:cNvSpPr>
            <p:nvPr/>
          </p:nvSpPr>
          <p:spPr bwMode="auto">
            <a:xfrm>
              <a:off x="2092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7" name="Rectangle 159"/>
            <p:cNvSpPr>
              <a:spLocks noChangeArrowheads="1"/>
            </p:cNvSpPr>
            <p:nvPr/>
          </p:nvSpPr>
          <p:spPr bwMode="auto">
            <a:xfrm>
              <a:off x="2103" y="4223"/>
              <a:ext cx="18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8" name="Rectangle 160"/>
            <p:cNvSpPr>
              <a:spLocks noChangeArrowheads="1"/>
            </p:cNvSpPr>
            <p:nvPr/>
          </p:nvSpPr>
          <p:spPr bwMode="auto">
            <a:xfrm>
              <a:off x="2125" y="4223"/>
              <a:ext cx="15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9" name="Rectangle 161"/>
            <p:cNvSpPr>
              <a:spLocks noChangeArrowheads="1"/>
            </p:cNvSpPr>
            <p:nvPr/>
          </p:nvSpPr>
          <p:spPr bwMode="auto">
            <a:xfrm>
              <a:off x="2154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60" name="Rectangle 162"/>
            <p:cNvSpPr>
              <a:spLocks noChangeArrowheads="1"/>
            </p:cNvSpPr>
            <p:nvPr/>
          </p:nvSpPr>
          <p:spPr bwMode="auto">
            <a:xfrm>
              <a:off x="2177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61" name="Rectangle 163"/>
            <p:cNvSpPr>
              <a:spLocks noChangeArrowheads="1"/>
            </p:cNvSpPr>
            <p:nvPr/>
          </p:nvSpPr>
          <p:spPr bwMode="auto">
            <a:xfrm>
              <a:off x="2198" y="4223"/>
              <a:ext cx="17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162" name="Rectangle 164"/>
          <p:cNvSpPr>
            <a:spLocks noChangeArrowheads="1"/>
          </p:cNvSpPr>
          <p:nvPr userDrawn="1"/>
        </p:nvSpPr>
        <p:spPr bwMode="auto">
          <a:xfrm>
            <a:off x="2871788" y="1522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63" name="Rectangle 166"/>
          <p:cNvSpPr>
            <a:spLocks noChangeArrowheads="1"/>
          </p:cNvSpPr>
          <p:nvPr userDrawn="1"/>
        </p:nvSpPr>
        <p:spPr bwMode="auto">
          <a:xfrm>
            <a:off x="3573463" y="74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graphicFrame>
        <p:nvGraphicFramePr>
          <p:cNvPr id="164" name="Object 3"/>
          <p:cNvGraphicFramePr>
            <a:graphicFrameLocks noChangeAspect="1"/>
          </p:cNvGraphicFramePr>
          <p:nvPr/>
        </p:nvGraphicFramePr>
        <p:xfrm>
          <a:off x="3048000" y="0"/>
          <a:ext cx="6096000" cy="558800"/>
        </p:xfrm>
        <a:graphic>
          <a:graphicData uri="http://schemas.openxmlformats.org/presentationml/2006/ole">
            <p:oleObj spid="_x0000_s48130" name="Documento" r:id="rId3" imgW="5282184" imgH="524256" progId="Word.Document.8">
              <p:embed/>
            </p:oleObj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165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6" name="Marcador de número de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154FD9-0916-408F-AE6A-23D4DEDCE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7524750" y="6165850"/>
            <a:ext cx="1223963" cy="692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7620000" y="6096000"/>
            <a:ext cx="1066800" cy="609600"/>
            <a:chOff x="1650" y="3904"/>
            <a:chExt cx="1017" cy="384"/>
          </a:xfrm>
        </p:grpSpPr>
        <p:sp>
          <p:nvSpPr>
            <p:cNvPr id="5" name="Line 11"/>
            <p:cNvSpPr>
              <a:spLocks noChangeShapeType="1"/>
            </p:cNvSpPr>
            <p:nvPr/>
          </p:nvSpPr>
          <p:spPr bwMode="auto">
            <a:xfrm>
              <a:off x="1650" y="4228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" name="Rectangle 12"/>
            <p:cNvSpPr>
              <a:spLocks noChangeArrowheads="1"/>
            </p:cNvSpPr>
            <p:nvPr/>
          </p:nvSpPr>
          <p:spPr bwMode="auto">
            <a:xfrm>
              <a:off x="2588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" name="Line 13"/>
            <p:cNvSpPr>
              <a:spLocks noChangeShapeType="1"/>
            </p:cNvSpPr>
            <p:nvPr/>
          </p:nvSpPr>
          <p:spPr bwMode="auto">
            <a:xfrm flipH="1">
              <a:off x="1650" y="4287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" name="Rectangle 14"/>
            <p:cNvSpPr>
              <a:spLocks noChangeArrowheads="1"/>
            </p:cNvSpPr>
            <p:nvPr/>
          </p:nvSpPr>
          <p:spPr bwMode="auto">
            <a:xfrm>
              <a:off x="1653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" name="Line 15"/>
            <p:cNvSpPr>
              <a:spLocks noChangeShapeType="1"/>
            </p:cNvSpPr>
            <p:nvPr/>
          </p:nvSpPr>
          <p:spPr bwMode="auto">
            <a:xfrm flipV="1">
              <a:off x="2593" y="4015"/>
              <a:ext cx="2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" name="Line 16"/>
            <p:cNvSpPr>
              <a:spLocks noChangeShapeType="1"/>
            </p:cNvSpPr>
            <p:nvPr/>
          </p:nvSpPr>
          <p:spPr bwMode="auto">
            <a:xfrm>
              <a:off x="2659" y="4015"/>
              <a:ext cx="0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" name="Line 17"/>
            <p:cNvSpPr>
              <a:spLocks noChangeShapeType="1"/>
            </p:cNvSpPr>
            <p:nvPr/>
          </p:nvSpPr>
          <p:spPr bwMode="auto">
            <a:xfrm flipH="1">
              <a:off x="2240" y="4140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>
              <a:off x="2240" y="4118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" name="Line 19"/>
            <p:cNvSpPr>
              <a:spLocks noChangeShapeType="1"/>
            </p:cNvSpPr>
            <p:nvPr/>
          </p:nvSpPr>
          <p:spPr bwMode="auto">
            <a:xfrm flipH="1">
              <a:off x="1732" y="4118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" name="Line 20"/>
            <p:cNvSpPr>
              <a:spLocks noChangeShapeType="1"/>
            </p:cNvSpPr>
            <p:nvPr/>
          </p:nvSpPr>
          <p:spPr bwMode="auto">
            <a:xfrm>
              <a:off x="1732" y="4140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" name="Freeform 21"/>
            <p:cNvSpPr>
              <a:spLocks/>
            </p:cNvSpPr>
            <p:nvPr/>
          </p:nvSpPr>
          <p:spPr bwMode="auto">
            <a:xfrm>
              <a:off x="1695" y="3948"/>
              <a:ext cx="29" cy="339"/>
            </a:xfrm>
            <a:custGeom>
              <a:avLst/>
              <a:gdLst/>
              <a:ahLst/>
              <a:cxnLst>
                <a:cxn ang="0">
                  <a:pos x="29" y="339"/>
                </a:cxn>
                <a:cxn ang="0">
                  <a:pos x="29" y="67"/>
                </a:cxn>
                <a:cxn ang="0">
                  <a:pos x="22" y="45"/>
                </a:cxn>
                <a:cxn ang="0">
                  <a:pos x="7" y="23"/>
                </a:cxn>
                <a:cxn ang="0">
                  <a:pos x="0" y="0"/>
                </a:cxn>
              </a:cxnLst>
              <a:rect l="0" t="0" r="r" b="b"/>
              <a:pathLst>
                <a:path w="29" h="339">
                  <a:moveTo>
                    <a:pt x="29" y="339"/>
                  </a:moveTo>
                  <a:lnTo>
                    <a:pt x="29" y="67"/>
                  </a:lnTo>
                  <a:lnTo>
                    <a:pt x="22" y="45"/>
                  </a:lnTo>
                  <a:lnTo>
                    <a:pt x="7" y="23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6" name="Line 22"/>
            <p:cNvSpPr>
              <a:spLocks noChangeShapeType="1"/>
            </p:cNvSpPr>
            <p:nvPr/>
          </p:nvSpPr>
          <p:spPr bwMode="auto">
            <a:xfrm>
              <a:off x="1658" y="4015"/>
              <a:ext cx="3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7" name="Line 23"/>
            <p:cNvSpPr>
              <a:spLocks noChangeShapeType="1"/>
            </p:cNvSpPr>
            <p:nvPr/>
          </p:nvSpPr>
          <p:spPr bwMode="auto">
            <a:xfrm>
              <a:off x="1650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8" name="Line 24"/>
            <p:cNvSpPr>
              <a:spLocks noChangeShapeType="1"/>
            </p:cNvSpPr>
            <p:nvPr/>
          </p:nvSpPr>
          <p:spPr bwMode="auto">
            <a:xfrm flipH="1">
              <a:off x="1650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9" name="Line 25"/>
            <p:cNvSpPr>
              <a:spLocks noChangeShapeType="1"/>
            </p:cNvSpPr>
            <p:nvPr/>
          </p:nvSpPr>
          <p:spPr bwMode="auto">
            <a:xfrm flipH="1">
              <a:off x="1650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0" name="Line 26"/>
            <p:cNvSpPr>
              <a:spLocks noChangeShapeType="1"/>
            </p:cNvSpPr>
            <p:nvPr/>
          </p:nvSpPr>
          <p:spPr bwMode="auto">
            <a:xfrm>
              <a:off x="2585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1" name="Line 27"/>
            <p:cNvSpPr>
              <a:spLocks noChangeShapeType="1"/>
            </p:cNvSpPr>
            <p:nvPr/>
          </p:nvSpPr>
          <p:spPr bwMode="auto">
            <a:xfrm>
              <a:off x="2585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>
              <a:off x="2585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3" name="Line 29"/>
            <p:cNvSpPr>
              <a:spLocks noChangeShapeType="1"/>
            </p:cNvSpPr>
            <p:nvPr/>
          </p:nvSpPr>
          <p:spPr bwMode="auto">
            <a:xfrm>
              <a:off x="2071" y="4103"/>
              <a:ext cx="0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4" name="Freeform 30"/>
            <p:cNvSpPr>
              <a:spLocks/>
            </p:cNvSpPr>
            <p:nvPr/>
          </p:nvSpPr>
          <p:spPr bwMode="auto">
            <a:xfrm>
              <a:off x="2084" y="4088"/>
              <a:ext cx="148" cy="199"/>
            </a:xfrm>
            <a:custGeom>
              <a:avLst/>
              <a:gdLst/>
              <a:ahLst/>
              <a:cxnLst>
                <a:cxn ang="0">
                  <a:pos x="0" y="199"/>
                </a:cxn>
                <a:cxn ang="0">
                  <a:pos x="0" y="30"/>
                </a:cxn>
                <a:cxn ang="0">
                  <a:pos x="0" y="22"/>
                </a:cxn>
                <a:cxn ang="0">
                  <a:pos x="7" y="22"/>
                </a:cxn>
                <a:cxn ang="0">
                  <a:pos x="7" y="15"/>
                </a:cxn>
                <a:cxn ang="0">
                  <a:pos x="15" y="15"/>
                </a:cxn>
                <a:cxn ang="0">
                  <a:pos x="22" y="22"/>
                </a:cxn>
                <a:cxn ang="0">
                  <a:pos x="22" y="15"/>
                </a:cxn>
                <a:cxn ang="0">
                  <a:pos x="22" y="15"/>
                </a:cxn>
                <a:cxn ang="0">
                  <a:pos x="29" y="15"/>
                </a:cxn>
                <a:cxn ang="0">
                  <a:pos x="29" y="22"/>
                </a:cxn>
                <a:cxn ang="0">
                  <a:pos x="29" y="15"/>
                </a:cxn>
                <a:cxn ang="0">
                  <a:pos x="44" y="8"/>
                </a:cxn>
                <a:cxn ang="0">
                  <a:pos x="44" y="15"/>
                </a:cxn>
                <a:cxn ang="0">
                  <a:pos x="44" y="8"/>
                </a:cxn>
                <a:cxn ang="0">
                  <a:pos x="44" y="0"/>
                </a:cxn>
                <a:cxn ang="0">
                  <a:pos x="59" y="8"/>
                </a:cxn>
                <a:cxn ang="0">
                  <a:pos x="59" y="15"/>
                </a:cxn>
                <a:cxn ang="0">
                  <a:pos x="74" y="0"/>
                </a:cxn>
                <a:cxn ang="0">
                  <a:pos x="81" y="8"/>
                </a:cxn>
                <a:cxn ang="0">
                  <a:pos x="88" y="15"/>
                </a:cxn>
                <a:cxn ang="0">
                  <a:pos x="88" y="8"/>
                </a:cxn>
                <a:cxn ang="0">
                  <a:pos x="103" y="8"/>
                </a:cxn>
                <a:cxn ang="0">
                  <a:pos x="103" y="15"/>
                </a:cxn>
                <a:cxn ang="0">
                  <a:pos x="103" y="8"/>
                </a:cxn>
                <a:cxn ang="0">
                  <a:pos x="110" y="15"/>
                </a:cxn>
                <a:cxn ang="0">
                  <a:pos x="125" y="15"/>
                </a:cxn>
                <a:cxn ang="0">
                  <a:pos x="125" y="22"/>
                </a:cxn>
                <a:cxn ang="0">
                  <a:pos x="125" y="15"/>
                </a:cxn>
                <a:cxn ang="0">
                  <a:pos x="132" y="15"/>
                </a:cxn>
                <a:cxn ang="0">
                  <a:pos x="132" y="22"/>
                </a:cxn>
                <a:cxn ang="0">
                  <a:pos x="140" y="15"/>
                </a:cxn>
                <a:cxn ang="0">
                  <a:pos x="147" y="22"/>
                </a:cxn>
                <a:cxn ang="0">
                  <a:pos x="147" y="199"/>
                </a:cxn>
              </a:cxnLst>
              <a:rect l="0" t="0" r="r" b="b"/>
              <a:pathLst>
                <a:path w="147" h="199">
                  <a:moveTo>
                    <a:pt x="0" y="199"/>
                  </a:moveTo>
                  <a:lnTo>
                    <a:pt x="0" y="30"/>
                  </a:lnTo>
                  <a:lnTo>
                    <a:pt x="0" y="22"/>
                  </a:lnTo>
                  <a:lnTo>
                    <a:pt x="7" y="22"/>
                  </a:lnTo>
                  <a:lnTo>
                    <a:pt x="7" y="15"/>
                  </a:lnTo>
                  <a:lnTo>
                    <a:pt x="15" y="15"/>
                  </a:lnTo>
                  <a:lnTo>
                    <a:pt x="22" y="22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9" y="15"/>
                  </a:lnTo>
                  <a:lnTo>
                    <a:pt x="29" y="22"/>
                  </a:lnTo>
                  <a:lnTo>
                    <a:pt x="29" y="15"/>
                  </a:lnTo>
                  <a:lnTo>
                    <a:pt x="44" y="8"/>
                  </a:lnTo>
                  <a:lnTo>
                    <a:pt x="44" y="15"/>
                  </a:lnTo>
                  <a:lnTo>
                    <a:pt x="44" y="8"/>
                  </a:lnTo>
                  <a:lnTo>
                    <a:pt x="44" y="0"/>
                  </a:lnTo>
                  <a:lnTo>
                    <a:pt x="59" y="8"/>
                  </a:lnTo>
                  <a:lnTo>
                    <a:pt x="59" y="15"/>
                  </a:lnTo>
                  <a:lnTo>
                    <a:pt x="74" y="0"/>
                  </a:lnTo>
                  <a:lnTo>
                    <a:pt x="81" y="8"/>
                  </a:lnTo>
                  <a:lnTo>
                    <a:pt x="88" y="15"/>
                  </a:lnTo>
                  <a:lnTo>
                    <a:pt x="88" y="8"/>
                  </a:lnTo>
                  <a:lnTo>
                    <a:pt x="103" y="8"/>
                  </a:lnTo>
                  <a:lnTo>
                    <a:pt x="103" y="15"/>
                  </a:lnTo>
                  <a:lnTo>
                    <a:pt x="103" y="8"/>
                  </a:lnTo>
                  <a:lnTo>
                    <a:pt x="110" y="15"/>
                  </a:lnTo>
                  <a:lnTo>
                    <a:pt x="125" y="15"/>
                  </a:lnTo>
                  <a:lnTo>
                    <a:pt x="125" y="22"/>
                  </a:lnTo>
                  <a:lnTo>
                    <a:pt x="125" y="15"/>
                  </a:lnTo>
                  <a:lnTo>
                    <a:pt x="132" y="15"/>
                  </a:lnTo>
                  <a:lnTo>
                    <a:pt x="132" y="22"/>
                  </a:lnTo>
                  <a:lnTo>
                    <a:pt x="140" y="15"/>
                  </a:lnTo>
                  <a:lnTo>
                    <a:pt x="147" y="22"/>
                  </a:lnTo>
                  <a:lnTo>
                    <a:pt x="147" y="19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5" name="Line 31"/>
            <p:cNvSpPr>
              <a:spLocks noChangeShapeType="1"/>
            </p:cNvSpPr>
            <p:nvPr/>
          </p:nvSpPr>
          <p:spPr bwMode="auto">
            <a:xfrm flipV="1">
              <a:off x="2240" y="4103"/>
              <a:ext cx="2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6" name="Freeform 32"/>
            <p:cNvSpPr>
              <a:spLocks/>
            </p:cNvSpPr>
            <p:nvPr/>
          </p:nvSpPr>
          <p:spPr bwMode="auto">
            <a:xfrm>
              <a:off x="2071" y="4073"/>
              <a:ext cx="176" cy="30"/>
            </a:xfrm>
            <a:custGeom>
              <a:avLst/>
              <a:gdLst/>
              <a:ahLst/>
              <a:cxnLst>
                <a:cxn ang="0">
                  <a:pos x="177" y="30"/>
                </a:cxn>
                <a:cxn ang="0">
                  <a:pos x="89" y="0"/>
                </a:cxn>
                <a:cxn ang="0">
                  <a:pos x="0" y="30"/>
                </a:cxn>
              </a:cxnLst>
              <a:rect l="0" t="0" r="r" b="b"/>
              <a:pathLst>
                <a:path w="177" h="30">
                  <a:moveTo>
                    <a:pt x="177" y="30"/>
                  </a:moveTo>
                  <a:lnTo>
                    <a:pt x="89" y="0"/>
                  </a:lnTo>
                  <a:lnTo>
                    <a:pt x="0" y="3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7" name="Rectangle 33"/>
            <p:cNvSpPr>
              <a:spLocks noChangeArrowheads="1"/>
            </p:cNvSpPr>
            <p:nvPr/>
          </p:nvSpPr>
          <p:spPr bwMode="auto">
            <a:xfrm>
              <a:off x="2159" y="4059"/>
              <a:ext cx="9" cy="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8" name="Freeform 34"/>
            <p:cNvSpPr>
              <a:spLocks/>
            </p:cNvSpPr>
            <p:nvPr/>
          </p:nvSpPr>
          <p:spPr bwMode="auto">
            <a:xfrm>
              <a:off x="2151" y="4051"/>
              <a:ext cx="15" cy="22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0" y="22"/>
                </a:cxn>
                <a:cxn ang="0">
                  <a:pos x="8" y="0"/>
                </a:cxn>
                <a:cxn ang="0">
                  <a:pos x="15" y="22"/>
                </a:cxn>
                <a:cxn ang="0">
                  <a:pos x="8" y="22"/>
                </a:cxn>
              </a:cxnLst>
              <a:rect l="0" t="0" r="r" b="b"/>
              <a:pathLst>
                <a:path w="15" h="22">
                  <a:moveTo>
                    <a:pt x="8" y="22"/>
                  </a:moveTo>
                  <a:lnTo>
                    <a:pt x="0" y="22"/>
                  </a:lnTo>
                  <a:lnTo>
                    <a:pt x="8" y="0"/>
                  </a:lnTo>
                  <a:lnTo>
                    <a:pt x="15" y="22"/>
                  </a:lnTo>
                  <a:lnTo>
                    <a:pt x="8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 flipV="1">
              <a:off x="2159" y="4007"/>
              <a:ext cx="3" cy="4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0" name="Freeform 36"/>
            <p:cNvSpPr>
              <a:spLocks/>
            </p:cNvSpPr>
            <p:nvPr/>
          </p:nvSpPr>
          <p:spPr bwMode="auto">
            <a:xfrm>
              <a:off x="2616" y="4096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1" name="Freeform 37"/>
            <p:cNvSpPr>
              <a:spLocks/>
            </p:cNvSpPr>
            <p:nvPr/>
          </p:nvSpPr>
          <p:spPr bwMode="auto">
            <a:xfrm>
              <a:off x="254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2" name="Freeform 38"/>
            <p:cNvSpPr>
              <a:spLocks/>
            </p:cNvSpPr>
            <p:nvPr/>
          </p:nvSpPr>
          <p:spPr bwMode="auto">
            <a:xfrm>
              <a:off x="2549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3" name="Line 39"/>
            <p:cNvSpPr>
              <a:spLocks noChangeShapeType="1"/>
            </p:cNvSpPr>
            <p:nvPr/>
          </p:nvSpPr>
          <p:spPr bwMode="auto">
            <a:xfrm flipV="1">
              <a:off x="2557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4" name="Freeform 40"/>
            <p:cNvSpPr>
              <a:spLocks/>
            </p:cNvSpPr>
            <p:nvPr/>
          </p:nvSpPr>
          <p:spPr bwMode="auto">
            <a:xfrm>
              <a:off x="2549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5" name="Freeform 41"/>
            <p:cNvSpPr>
              <a:spLocks/>
            </p:cNvSpPr>
            <p:nvPr/>
          </p:nvSpPr>
          <p:spPr bwMode="auto">
            <a:xfrm>
              <a:off x="2395" y="4235"/>
              <a:ext cx="36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15"/>
                </a:cxn>
                <a:cxn ang="0">
                  <a:pos x="30" y="8"/>
                </a:cxn>
                <a:cxn ang="0">
                  <a:pos x="22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15"/>
                  </a:lnTo>
                  <a:lnTo>
                    <a:pt x="30" y="8"/>
                  </a:lnTo>
                  <a:lnTo>
                    <a:pt x="22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6" name="Freeform 42"/>
            <p:cNvSpPr>
              <a:spLocks/>
            </p:cNvSpPr>
            <p:nvPr/>
          </p:nvSpPr>
          <p:spPr bwMode="auto">
            <a:xfrm>
              <a:off x="2143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0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7" name="Line 43"/>
            <p:cNvSpPr>
              <a:spLocks noChangeShapeType="1"/>
            </p:cNvSpPr>
            <p:nvPr/>
          </p:nvSpPr>
          <p:spPr bwMode="auto">
            <a:xfrm>
              <a:off x="2159" y="4235"/>
              <a:ext cx="3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8" name="Line 44"/>
            <p:cNvSpPr>
              <a:spLocks noChangeShapeType="1"/>
            </p:cNvSpPr>
            <p:nvPr/>
          </p:nvSpPr>
          <p:spPr bwMode="auto">
            <a:xfrm>
              <a:off x="2143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9" name="Line 45"/>
            <p:cNvSpPr>
              <a:spLocks noChangeShapeType="1"/>
            </p:cNvSpPr>
            <p:nvPr/>
          </p:nvSpPr>
          <p:spPr bwMode="auto">
            <a:xfrm>
              <a:off x="2143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0" name="Freeform 46"/>
            <p:cNvSpPr>
              <a:spLocks/>
            </p:cNvSpPr>
            <p:nvPr/>
          </p:nvSpPr>
          <p:spPr bwMode="auto">
            <a:xfrm>
              <a:off x="2107" y="4118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" name="Freeform 47"/>
            <p:cNvSpPr>
              <a:spLocks/>
            </p:cNvSpPr>
            <p:nvPr/>
          </p:nvSpPr>
          <p:spPr bwMode="auto">
            <a:xfrm>
              <a:off x="2187" y="4118"/>
              <a:ext cx="15" cy="22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15" y="14"/>
                </a:cxn>
                <a:cxn ang="0">
                  <a:pos x="7" y="0"/>
                </a:cxn>
                <a:cxn ang="0">
                  <a:pos x="0" y="14"/>
                </a:cxn>
                <a:cxn ang="0">
                  <a:pos x="7" y="22"/>
                </a:cxn>
              </a:cxnLst>
              <a:rect l="0" t="0" r="r" b="b"/>
              <a:pathLst>
                <a:path w="15" h="22">
                  <a:moveTo>
                    <a:pt x="7" y="22"/>
                  </a:moveTo>
                  <a:lnTo>
                    <a:pt x="15" y="14"/>
                  </a:lnTo>
                  <a:lnTo>
                    <a:pt x="7" y="0"/>
                  </a:lnTo>
                  <a:lnTo>
                    <a:pt x="0" y="14"/>
                  </a:lnTo>
                  <a:lnTo>
                    <a:pt x="7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2" name="Freeform 48"/>
            <p:cNvSpPr>
              <a:spLocks/>
            </p:cNvSpPr>
            <p:nvPr/>
          </p:nvSpPr>
          <p:spPr bwMode="auto">
            <a:xfrm>
              <a:off x="2143" y="4103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5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5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3" name="Line 49"/>
            <p:cNvSpPr>
              <a:spLocks noChangeShapeType="1"/>
            </p:cNvSpPr>
            <p:nvPr/>
          </p:nvSpPr>
          <p:spPr bwMode="auto">
            <a:xfrm>
              <a:off x="2151" y="4103"/>
              <a:ext cx="1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4" name="Freeform 50"/>
            <p:cNvSpPr>
              <a:spLocks/>
            </p:cNvSpPr>
            <p:nvPr/>
          </p:nvSpPr>
          <p:spPr bwMode="auto">
            <a:xfrm>
              <a:off x="1886" y="4235"/>
              <a:ext cx="29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8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8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5" name="Freeform 51"/>
            <p:cNvSpPr>
              <a:spLocks/>
            </p:cNvSpPr>
            <p:nvPr/>
          </p:nvSpPr>
          <p:spPr bwMode="auto">
            <a:xfrm>
              <a:off x="1680" y="4096"/>
              <a:ext cx="21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6" name="Line 52"/>
            <p:cNvSpPr>
              <a:spLocks noChangeShapeType="1"/>
            </p:cNvSpPr>
            <p:nvPr/>
          </p:nvSpPr>
          <p:spPr bwMode="auto">
            <a:xfrm flipV="1">
              <a:off x="1695" y="3904"/>
              <a:ext cx="0" cy="11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7" name="Freeform 53"/>
            <p:cNvSpPr>
              <a:spLocks/>
            </p:cNvSpPr>
            <p:nvPr/>
          </p:nvSpPr>
          <p:spPr bwMode="auto">
            <a:xfrm>
              <a:off x="1658" y="3948"/>
              <a:ext cx="38" cy="6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7" y="45"/>
                </a:cxn>
                <a:cxn ang="0">
                  <a:pos x="22" y="23"/>
                </a:cxn>
                <a:cxn ang="0">
                  <a:pos x="37" y="0"/>
                </a:cxn>
              </a:cxnLst>
              <a:rect l="0" t="0" r="r" b="b"/>
              <a:pathLst>
                <a:path w="37" h="67">
                  <a:moveTo>
                    <a:pt x="0" y="67"/>
                  </a:moveTo>
                  <a:lnTo>
                    <a:pt x="7" y="45"/>
                  </a:lnTo>
                  <a:lnTo>
                    <a:pt x="22" y="23"/>
                  </a:lnTo>
                  <a:lnTo>
                    <a:pt x="3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8" name="Freeform 54"/>
            <p:cNvSpPr>
              <a:spLocks/>
            </p:cNvSpPr>
            <p:nvPr/>
          </p:nvSpPr>
          <p:spPr bwMode="auto">
            <a:xfrm>
              <a:off x="2616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9" name="Freeform 55"/>
            <p:cNvSpPr>
              <a:spLocks/>
            </p:cNvSpPr>
            <p:nvPr/>
          </p:nvSpPr>
          <p:spPr bwMode="auto">
            <a:xfrm>
              <a:off x="2616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0" name="Line 56"/>
            <p:cNvSpPr>
              <a:spLocks noChangeShapeType="1"/>
            </p:cNvSpPr>
            <p:nvPr/>
          </p:nvSpPr>
          <p:spPr bwMode="auto">
            <a:xfrm flipV="1">
              <a:off x="2622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1" name="Freeform 57"/>
            <p:cNvSpPr>
              <a:spLocks/>
            </p:cNvSpPr>
            <p:nvPr/>
          </p:nvSpPr>
          <p:spPr bwMode="auto">
            <a:xfrm>
              <a:off x="261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2" name="Freeform 58"/>
            <p:cNvSpPr>
              <a:spLocks/>
            </p:cNvSpPr>
            <p:nvPr/>
          </p:nvSpPr>
          <p:spPr bwMode="auto">
            <a:xfrm>
              <a:off x="2513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3" name="Freeform 59"/>
            <p:cNvSpPr>
              <a:spLocks/>
            </p:cNvSpPr>
            <p:nvPr/>
          </p:nvSpPr>
          <p:spPr bwMode="auto">
            <a:xfrm>
              <a:off x="2513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4" name="Line 60"/>
            <p:cNvSpPr>
              <a:spLocks noChangeShapeType="1"/>
            </p:cNvSpPr>
            <p:nvPr/>
          </p:nvSpPr>
          <p:spPr bwMode="auto">
            <a:xfrm flipV="1">
              <a:off x="251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5" name="Freeform 61"/>
            <p:cNvSpPr>
              <a:spLocks/>
            </p:cNvSpPr>
            <p:nvPr/>
          </p:nvSpPr>
          <p:spPr bwMode="auto">
            <a:xfrm>
              <a:off x="2513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6" name="Freeform 62"/>
            <p:cNvSpPr>
              <a:spLocks/>
            </p:cNvSpPr>
            <p:nvPr/>
          </p:nvSpPr>
          <p:spPr bwMode="auto">
            <a:xfrm>
              <a:off x="2475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7" name="Freeform 63"/>
            <p:cNvSpPr>
              <a:spLocks/>
            </p:cNvSpPr>
            <p:nvPr/>
          </p:nvSpPr>
          <p:spPr bwMode="auto">
            <a:xfrm>
              <a:off x="247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8" name="Line 64"/>
            <p:cNvSpPr>
              <a:spLocks noChangeShapeType="1"/>
            </p:cNvSpPr>
            <p:nvPr/>
          </p:nvSpPr>
          <p:spPr bwMode="auto">
            <a:xfrm flipV="1">
              <a:off x="2482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9" name="Freeform 65"/>
            <p:cNvSpPr>
              <a:spLocks/>
            </p:cNvSpPr>
            <p:nvPr/>
          </p:nvSpPr>
          <p:spPr bwMode="auto">
            <a:xfrm>
              <a:off x="247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0" name="Freeform 66"/>
            <p:cNvSpPr>
              <a:spLocks/>
            </p:cNvSpPr>
            <p:nvPr/>
          </p:nvSpPr>
          <p:spPr bwMode="auto">
            <a:xfrm>
              <a:off x="243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1" name="Freeform 67"/>
            <p:cNvSpPr>
              <a:spLocks/>
            </p:cNvSpPr>
            <p:nvPr/>
          </p:nvSpPr>
          <p:spPr bwMode="auto">
            <a:xfrm>
              <a:off x="2438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2" name="Line 68"/>
            <p:cNvSpPr>
              <a:spLocks noChangeShapeType="1"/>
            </p:cNvSpPr>
            <p:nvPr/>
          </p:nvSpPr>
          <p:spPr bwMode="auto">
            <a:xfrm flipV="1">
              <a:off x="244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3" name="Freeform 69"/>
            <p:cNvSpPr>
              <a:spLocks/>
            </p:cNvSpPr>
            <p:nvPr/>
          </p:nvSpPr>
          <p:spPr bwMode="auto">
            <a:xfrm>
              <a:off x="2438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4" name="Freeform 70"/>
            <p:cNvSpPr>
              <a:spLocks/>
            </p:cNvSpPr>
            <p:nvPr/>
          </p:nvSpPr>
          <p:spPr bwMode="auto">
            <a:xfrm>
              <a:off x="2402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5" name="Freeform 71"/>
            <p:cNvSpPr>
              <a:spLocks/>
            </p:cNvSpPr>
            <p:nvPr/>
          </p:nvSpPr>
          <p:spPr bwMode="auto">
            <a:xfrm>
              <a:off x="240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6" name="Line 72"/>
            <p:cNvSpPr>
              <a:spLocks noChangeShapeType="1"/>
            </p:cNvSpPr>
            <p:nvPr/>
          </p:nvSpPr>
          <p:spPr bwMode="auto">
            <a:xfrm flipV="1">
              <a:off x="2410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7" name="Freeform 73"/>
            <p:cNvSpPr>
              <a:spLocks/>
            </p:cNvSpPr>
            <p:nvPr/>
          </p:nvSpPr>
          <p:spPr bwMode="auto">
            <a:xfrm>
              <a:off x="237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8" name="Freeform 74"/>
            <p:cNvSpPr>
              <a:spLocks/>
            </p:cNvSpPr>
            <p:nvPr/>
          </p:nvSpPr>
          <p:spPr bwMode="auto">
            <a:xfrm>
              <a:off x="2364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9" name="Line 75"/>
            <p:cNvSpPr>
              <a:spLocks noChangeShapeType="1"/>
            </p:cNvSpPr>
            <p:nvPr/>
          </p:nvSpPr>
          <p:spPr bwMode="auto">
            <a:xfrm flipV="1">
              <a:off x="2379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0" name="Freeform 76"/>
            <p:cNvSpPr>
              <a:spLocks/>
            </p:cNvSpPr>
            <p:nvPr/>
          </p:nvSpPr>
          <p:spPr bwMode="auto">
            <a:xfrm>
              <a:off x="2364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1" name="Freeform 77"/>
            <p:cNvSpPr>
              <a:spLocks/>
            </p:cNvSpPr>
            <p:nvPr/>
          </p:nvSpPr>
          <p:spPr bwMode="auto">
            <a:xfrm>
              <a:off x="233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2" name="Freeform 78"/>
            <p:cNvSpPr>
              <a:spLocks/>
            </p:cNvSpPr>
            <p:nvPr/>
          </p:nvSpPr>
          <p:spPr bwMode="auto">
            <a:xfrm>
              <a:off x="2328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3" name="Line 79"/>
            <p:cNvSpPr>
              <a:spLocks noChangeShapeType="1"/>
            </p:cNvSpPr>
            <p:nvPr/>
          </p:nvSpPr>
          <p:spPr bwMode="auto">
            <a:xfrm flipV="1">
              <a:off x="234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4" name="Freeform 80"/>
            <p:cNvSpPr>
              <a:spLocks/>
            </p:cNvSpPr>
            <p:nvPr/>
          </p:nvSpPr>
          <p:spPr bwMode="auto">
            <a:xfrm>
              <a:off x="2328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5" name="Freeform 81"/>
            <p:cNvSpPr>
              <a:spLocks/>
            </p:cNvSpPr>
            <p:nvPr/>
          </p:nvSpPr>
          <p:spPr bwMode="auto">
            <a:xfrm>
              <a:off x="229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6" name="Freeform 82"/>
            <p:cNvSpPr>
              <a:spLocks/>
            </p:cNvSpPr>
            <p:nvPr/>
          </p:nvSpPr>
          <p:spPr bwMode="auto">
            <a:xfrm>
              <a:off x="2298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7" name="Line 83"/>
            <p:cNvSpPr>
              <a:spLocks noChangeShapeType="1"/>
            </p:cNvSpPr>
            <p:nvPr/>
          </p:nvSpPr>
          <p:spPr bwMode="auto">
            <a:xfrm flipV="1">
              <a:off x="2305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8" name="Freeform 84"/>
            <p:cNvSpPr>
              <a:spLocks/>
            </p:cNvSpPr>
            <p:nvPr/>
          </p:nvSpPr>
          <p:spPr bwMode="auto">
            <a:xfrm>
              <a:off x="2298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9" name="Freeform 85"/>
            <p:cNvSpPr>
              <a:spLocks/>
            </p:cNvSpPr>
            <p:nvPr/>
          </p:nvSpPr>
          <p:spPr bwMode="auto">
            <a:xfrm>
              <a:off x="226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0" name="Freeform 86"/>
            <p:cNvSpPr>
              <a:spLocks/>
            </p:cNvSpPr>
            <p:nvPr/>
          </p:nvSpPr>
          <p:spPr bwMode="auto">
            <a:xfrm>
              <a:off x="226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1" name="Line 87"/>
            <p:cNvSpPr>
              <a:spLocks noChangeShapeType="1"/>
            </p:cNvSpPr>
            <p:nvPr/>
          </p:nvSpPr>
          <p:spPr bwMode="auto">
            <a:xfrm flipV="1">
              <a:off x="2269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2" name="Freeform 88"/>
            <p:cNvSpPr>
              <a:spLocks/>
            </p:cNvSpPr>
            <p:nvPr/>
          </p:nvSpPr>
          <p:spPr bwMode="auto">
            <a:xfrm>
              <a:off x="2261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3" name="Freeform 89"/>
            <p:cNvSpPr>
              <a:spLocks/>
            </p:cNvSpPr>
            <p:nvPr/>
          </p:nvSpPr>
          <p:spPr bwMode="auto">
            <a:xfrm>
              <a:off x="204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4" name="Freeform 90"/>
            <p:cNvSpPr>
              <a:spLocks/>
            </p:cNvSpPr>
            <p:nvPr/>
          </p:nvSpPr>
          <p:spPr bwMode="auto">
            <a:xfrm>
              <a:off x="204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5" name="Line 91"/>
            <p:cNvSpPr>
              <a:spLocks noChangeShapeType="1"/>
            </p:cNvSpPr>
            <p:nvPr/>
          </p:nvSpPr>
          <p:spPr bwMode="auto">
            <a:xfrm flipV="1">
              <a:off x="2048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6" name="Freeform 92"/>
            <p:cNvSpPr>
              <a:spLocks/>
            </p:cNvSpPr>
            <p:nvPr/>
          </p:nvSpPr>
          <p:spPr bwMode="auto">
            <a:xfrm>
              <a:off x="204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7" name="Freeform 93"/>
            <p:cNvSpPr>
              <a:spLocks/>
            </p:cNvSpPr>
            <p:nvPr/>
          </p:nvSpPr>
          <p:spPr bwMode="auto">
            <a:xfrm>
              <a:off x="2004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8" name="Freeform 94"/>
            <p:cNvSpPr>
              <a:spLocks/>
            </p:cNvSpPr>
            <p:nvPr/>
          </p:nvSpPr>
          <p:spPr bwMode="auto">
            <a:xfrm>
              <a:off x="2004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9" name="Line 95"/>
            <p:cNvSpPr>
              <a:spLocks noChangeShapeType="1"/>
            </p:cNvSpPr>
            <p:nvPr/>
          </p:nvSpPr>
          <p:spPr bwMode="auto">
            <a:xfrm flipV="1">
              <a:off x="2012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0" name="Freeform 96"/>
            <p:cNvSpPr>
              <a:spLocks/>
            </p:cNvSpPr>
            <p:nvPr/>
          </p:nvSpPr>
          <p:spPr bwMode="auto">
            <a:xfrm>
              <a:off x="2004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1" name="Freeform 97"/>
            <p:cNvSpPr>
              <a:spLocks/>
            </p:cNvSpPr>
            <p:nvPr/>
          </p:nvSpPr>
          <p:spPr bwMode="auto">
            <a:xfrm>
              <a:off x="196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2" name="Freeform 98"/>
            <p:cNvSpPr>
              <a:spLocks/>
            </p:cNvSpPr>
            <p:nvPr/>
          </p:nvSpPr>
          <p:spPr bwMode="auto">
            <a:xfrm>
              <a:off x="1966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3" name="Line 99"/>
            <p:cNvSpPr>
              <a:spLocks noChangeShapeType="1"/>
            </p:cNvSpPr>
            <p:nvPr/>
          </p:nvSpPr>
          <p:spPr bwMode="auto">
            <a:xfrm flipV="1">
              <a:off x="1974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4" name="Freeform 100"/>
            <p:cNvSpPr>
              <a:spLocks/>
            </p:cNvSpPr>
            <p:nvPr/>
          </p:nvSpPr>
          <p:spPr bwMode="auto">
            <a:xfrm>
              <a:off x="1966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5" name="Freeform 101"/>
            <p:cNvSpPr>
              <a:spLocks/>
            </p:cNvSpPr>
            <p:nvPr/>
          </p:nvSpPr>
          <p:spPr bwMode="auto">
            <a:xfrm>
              <a:off x="193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6" name="Freeform 102"/>
            <p:cNvSpPr>
              <a:spLocks/>
            </p:cNvSpPr>
            <p:nvPr/>
          </p:nvSpPr>
          <p:spPr bwMode="auto">
            <a:xfrm>
              <a:off x="193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7" name="Line 103"/>
            <p:cNvSpPr>
              <a:spLocks noChangeShapeType="1"/>
            </p:cNvSpPr>
            <p:nvPr/>
          </p:nvSpPr>
          <p:spPr bwMode="auto">
            <a:xfrm flipV="1">
              <a:off x="1938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8" name="Freeform 104"/>
            <p:cNvSpPr>
              <a:spLocks/>
            </p:cNvSpPr>
            <p:nvPr/>
          </p:nvSpPr>
          <p:spPr bwMode="auto">
            <a:xfrm>
              <a:off x="193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9" name="Freeform 105"/>
            <p:cNvSpPr>
              <a:spLocks/>
            </p:cNvSpPr>
            <p:nvPr/>
          </p:nvSpPr>
          <p:spPr bwMode="auto">
            <a:xfrm>
              <a:off x="189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0" name="Freeform 106"/>
            <p:cNvSpPr>
              <a:spLocks/>
            </p:cNvSpPr>
            <p:nvPr/>
          </p:nvSpPr>
          <p:spPr bwMode="auto">
            <a:xfrm>
              <a:off x="189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1" name="Line 107"/>
            <p:cNvSpPr>
              <a:spLocks noChangeShapeType="1"/>
            </p:cNvSpPr>
            <p:nvPr/>
          </p:nvSpPr>
          <p:spPr bwMode="auto">
            <a:xfrm flipV="1">
              <a:off x="190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2" name="Freeform 108"/>
            <p:cNvSpPr>
              <a:spLocks/>
            </p:cNvSpPr>
            <p:nvPr/>
          </p:nvSpPr>
          <p:spPr bwMode="auto">
            <a:xfrm>
              <a:off x="1857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" name="Freeform 109"/>
            <p:cNvSpPr>
              <a:spLocks/>
            </p:cNvSpPr>
            <p:nvPr/>
          </p:nvSpPr>
          <p:spPr bwMode="auto">
            <a:xfrm>
              <a:off x="1857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4" name="Line 110"/>
            <p:cNvSpPr>
              <a:spLocks noChangeShapeType="1"/>
            </p:cNvSpPr>
            <p:nvPr/>
          </p:nvSpPr>
          <p:spPr bwMode="auto">
            <a:xfrm flipV="1">
              <a:off x="186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5" name="Freeform 111"/>
            <p:cNvSpPr>
              <a:spLocks/>
            </p:cNvSpPr>
            <p:nvPr/>
          </p:nvSpPr>
          <p:spPr bwMode="auto">
            <a:xfrm>
              <a:off x="1857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6" name="Freeform 112"/>
            <p:cNvSpPr>
              <a:spLocks/>
            </p:cNvSpPr>
            <p:nvPr/>
          </p:nvSpPr>
          <p:spPr bwMode="auto">
            <a:xfrm>
              <a:off x="182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7" name="Freeform 113"/>
            <p:cNvSpPr>
              <a:spLocks/>
            </p:cNvSpPr>
            <p:nvPr/>
          </p:nvSpPr>
          <p:spPr bwMode="auto">
            <a:xfrm>
              <a:off x="1820" y="4191"/>
              <a:ext cx="2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" name="Line 114"/>
            <p:cNvSpPr>
              <a:spLocks noChangeShapeType="1"/>
            </p:cNvSpPr>
            <p:nvPr/>
          </p:nvSpPr>
          <p:spPr bwMode="auto">
            <a:xfrm flipV="1">
              <a:off x="182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9" name="Freeform 115"/>
            <p:cNvSpPr>
              <a:spLocks/>
            </p:cNvSpPr>
            <p:nvPr/>
          </p:nvSpPr>
          <p:spPr bwMode="auto">
            <a:xfrm>
              <a:off x="1820" y="4243"/>
              <a:ext cx="2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0" name="Freeform 116"/>
            <p:cNvSpPr>
              <a:spLocks/>
            </p:cNvSpPr>
            <p:nvPr/>
          </p:nvSpPr>
          <p:spPr bwMode="auto">
            <a:xfrm>
              <a:off x="1791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1" name="Freeform 117"/>
            <p:cNvSpPr>
              <a:spLocks/>
            </p:cNvSpPr>
            <p:nvPr/>
          </p:nvSpPr>
          <p:spPr bwMode="auto">
            <a:xfrm>
              <a:off x="1783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" name="Line 118"/>
            <p:cNvSpPr>
              <a:spLocks noChangeShapeType="1"/>
            </p:cNvSpPr>
            <p:nvPr/>
          </p:nvSpPr>
          <p:spPr bwMode="auto">
            <a:xfrm flipV="1">
              <a:off x="1791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3" name="Freeform 119"/>
            <p:cNvSpPr>
              <a:spLocks/>
            </p:cNvSpPr>
            <p:nvPr/>
          </p:nvSpPr>
          <p:spPr bwMode="auto">
            <a:xfrm>
              <a:off x="1783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4" name="Freeform 120"/>
            <p:cNvSpPr>
              <a:spLocks/>
            </p:cNvSpPr>
            <p:nvPr/>
          </p:nvSpPr>
          <p:spPr bwMode="auto">
            <a:xfrm>
              <a:off x="1753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" name="Freeform 121"/>
            <p:cNvSpPr>
              <a:spLocks/>
            </p:cNvSpPr>
            <p:nvPr/>
          </p:nvSpPr>
          <p:spPr bwMode="auto">
            <a:xfrm>
              <a:off x="174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" name="Line 122"/>
            <p:cNvSpPr>
              <a:spLocks noChangeShapeType="1"/>
            </p:cNvSpPr>
            <p:nvPr/>
          </p:nvSpPr>
          <p:spPr bwMode="auto">
            <a:xfrm flipV="1">
              <a:off x="176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7" name="Freeform 123"/>
            <p:cNvSpPr>
              <a:spLocks/>
            </p:cNvSpPr>
            <p:nvPr/>
          </p:nvSpPr>
          <p:spPr bwMode="auto">
            <a:xfrm>
              <a:off x="174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8" name="Freeform 124"/>
            <p:cNvSpPr>
              <a:spLocks/>
            </p:cNvSpPr>
            <p:nvPr/>
          </p:nvSpPr>
          <p:spPr bwMode="auto">
            <a:xfrm>
              <a:off x="1686" y="4147"/>
              <a:ext cx="9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9" name="Freeform 125"/>
            <p:cNvSpPr>
              <a:spLocks/>
            </p:cNvSpPr>
            <p:nvPr/>
          </p:nvSpPr>
          <p:spPr bwMode="auto">
            <a:xfrm>
              <a:off x="1680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0" name="Line 126"/>
            <p:cNvSpPr>
              <a:spLocks noChangeShapeType="1"/>
            </p:cNvSpPr>
            <p:nvPr/>
          </p:nvSpPr>
          <p:spPr bwMode="auto">
            <a:xfrm flipV="1">
              <a:off x="1695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1" name="Freeform 127"/>
            <p:cNvSpPr>
              <a:spLocks/>
            </p:cNvSpPr>
            <p:nvPr/>
          </p:nvSpPr>
          <p:spPr bwMode="auto">
            <a:xfrm>
              <a:off x="1680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2" name="Freeform 128"/>
            <p:cNvSpPr>
              <a:spLocks/>
            </p:cNvSpPr>
            <p:nvPr/>
          </p:nvSpPr>
          <p:spPr bwMode="auto">
            <a:xfrm>
              <a:off x="1695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4" y="30"/>
                </a:cxn>
                <a:cxn ang="0">
                  <a:pos x="14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4" h="30">
                  <a:moveTo>
                    <a:pt x="0" y="30"/>
                  </a:moveTo>
                  <a:lnTo>
                    <a:pt x="14" y="30"/>
                  </a:lnTo>
                  <a:lnTo>
                    <a:pt x="14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3" name="Freeform 129"/>
            <p:cNvSpPr>
              <a:spLocks/>
            </p:cNvSpPr>
            <p:nvPr/>
          </p:nvSpPr>
          <p:spPr bwMode="auto">
            <a:xfrm>
              <a:off x="1686" y="4051"/>
              <a:ext cx="9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8" h="30">
                  <a:moveTo>
                    <a:pt x="0" y="30"/>
                  </a:moveTo>
                  <a:lnTo>
                    <a:pt x="8" y="30"/>
                  </a:lnTo>
                  <a:lnTo>
                    <a:pt x="8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4" name="Freeform 130"/>
            <p:cNvSpPr>
              <a:spLocks/>
            </p:cNvSpPr>
            <p:nvPr/>
          </p:nvSpPr>
          <p:spPr bwMode="auto">
            <a:xfrm>
              <a:off x="1673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5" name="Freeform 131"/>
            <p:cNvSpPr>
              <a:spLocks/>
            </p:cNvSpPr>
            <p:nvPr/>
          </p:nvSpPr>
          <p:spPr bwMode="auto">
            <a:xfrm>
              <a:off x="2631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6" name="Freeform 132"/>
            <p:cNvSpPr>
              <a:spLocks/>
            </p:cNvSpPr>
            <p:nvPr/>
          </p:nvSpPr>
          <p:spPr bwMode="auto">
            <a:xfrm>
              <a:off x="2616" y="4051"/>
              <a:ext cx="15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7" name="Freeform 133"/>
            <p:cNvSpPr>
              <a:spLocks/>
            </p:cNvSpPr>
            <p:nvPr/>
          </p:nvSpPr>
          <p:spPr bwMode="auto">
            <a:xfrm>
              <a:off x="2608" y="4051"/>
              <a:ext cx="8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7" h="30">
                  <a:moveTo>
                    <a:pt x="0" y="30"/>
                  </a:moveTo>
                  <a:lnTo>
                    <a:pt x="7" y="30"/>
                  </a:lnTo>
                  <a:lnTo>
                    <a:pt x="7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8" name="Freeform 134"/>
            <p:cNvSpPr>
              <a:spLocks/>
            </p:cNvSpPr>
            <p:nvPr/>
          </p:nvSpPr>
          <p:spPr bwMode="auto">
            <a:xfrm>
              <a:off x="220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9" name="Freeform 135"/>
            <p:cNvSpPr>
              <a:spLocks/>
            </p:cNvSpPr>
            <p:nvPr/>
          </p:nvSpPr>
          <p:spPr bwMode="auto">
            <a:xfrm>
              <a:off x="219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0" name="Line 136"/>
            <p:cNvSpPr>
              <a:spLocks noChangeShapeType="1"/>
            </p:cNvSpPr>
            <p:nvPr/>
          </p:nvSpPr>
          <p:spPr bwMode="auto">
            <a:xfrm flipV="1">
              <a:off x="221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1" name="Freeform 137"/>
            <p:cNvSpPr>
              <a:spLocks/>
            </p:cNvSpPr>
            <p:nvPr/>
          </p:nvSpPr>
          <p:spPr bwMode="auto">
            <a:xfrm>
              <a:off x="217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2" name="Freeform 138"/>
            <p:cNvSpPr>
              <a:spLocks/>
            </p:cNvSpPr>
            <p:nvPr/>
          </p:nvSpPr>
          <p:spPr bwMode="auto">
            <a:xfrm>
              <a:off x="217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3" name="Line 139"/>
            <p:cNvSpPr>
              <a:spLocks noChangeShapeType="1"/>
            </p:cNvSpPr>
            <p:nvPr/>
          </p:nvSpPr>
          <p:spPr bwMode="auto">
            <a:xfrm flipV="1">
              <a:off x="218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4" name="Freeform 140"/>
            <p:cNvSpPr>
              <a:spLocks/>
            </p:cNvSpPr>
            <p:nvPr/>
          </p:nvSpPr>
          <p:spPr bwMode="auto">
            <a:xfrm>
              <a:off x="215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5" name="Freeform 141"/>
            <p:cNvSpPr>
              <a:spLocks/>
            </p:cNvSpPr>
            <p:nvPr/>
          </p:nvSpPr>
          <p:spPr bwMode="auto">
            <a:xfrm>
              <a:off x="215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6" name="Line 142"/>
            <p:cNvSpPr>
              <a:spLocks noChangeShapeType="1"/>
            </p:cNvSpPr>
            <p:nvPr/>
          </p:nvSpPr>
          <p:spPr bwMode="auto">
            <a:xfrm flipV="1">
              <a:off x="215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7" name="Freeform 143"/>
            <p:cNvSpPr>
              <a:spLocks/>
            </p:cNvSpPr>
            <p:nvPr/>
          </p:nvSpPr>
          <p:spPr bwMode="auto">
            <a:xfrm>
              <a:off x="2130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8" name="Freeform 144"/>
            <p:cNvSpPr>
              <a:spLocks/>
            </p:cNvSpPr>
            <p:nvPr/>
          </p:nvSpPr>
          <p:spPr bwMode="auto">
            <a:xfrm>
              <a:off x="212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9" name="Line 145"/>
            <p:cNvSpPr>
              <a:spLocks noChangeShapeType="1"/>
            </p:cNvSpPr>
            <p:nvPr/>
          </p:nvSpPr>
          <p:spPr bwMode="auto">
            <a:xfrm flipV="1">
              <a:off x="213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0" name="Freeform 146"/>
            <p:cNvSpPr>
              <a:spLocks/>
            </p:cNvSpPr>
            <p:nvPr/>
          </p:nvSpPr>
          <p:spPr bwMode="auto">
            <a:xfrm>
              <a:off x="209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1" name="Freeform 147"/>
            <p:cNvSpPr>
              <a:spLocks/>
            </p:cNvSpPr>
            <p:nvPr/>
          </p:nvSpPr>
          <p:spPr bwMode="auto">
            <a:xfrm>
              <a:off x="2099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2" name="Line 148"/>
            <p:cNvSpPr>
              <a:spLocks noChangeShapeType="1"/>
            </p:cNvSpPr>
            <p:nvPr/>
          </p:nvSpPr>
          <p:spPr bwMode="auto">
            <a:xfrm flipV="1">
              <a:off x="210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3" name="Rectangle 149"/>
            <p:cNvSpPr>
              <a:spLocks noChangeArrowheads="1"/>
            </p:cNvSpPr>
            <p:nvPr/>
          </p:nvSpPr>
          <p:spPr bwMode="auto">
            <a:xfrm>
              <a:off x="1686" y="3963"/>
              <a:ext cx="9" cy="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4" name="Freeform 150"/>
            <p:cNvSpPr>
              <a:spLocks/>
            </p:cNvSpPr>
            <p:nvPr/>
          </p:nvSpPr>
          <p:spPr bwMode="auto">
            <a:xfrm>
              <a:off x="1680" y="3956"/>
              <a:ext cx="21" cy="1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" y="7"/>
                </a:cxn>
                <a:cxn ang="0">
                  <a:pos x="0" y="15"/>
                </a:cxn>
                <a:cxn ang="0">
                  <a:pos x="15" y="7"/>
                </a:cxn>
                <a:cxn ang="0">
                  <a:pos x="22" y="15"/>
                </a:cxn>
                <a:cxn ang="0">
                  <a:pos x="15" y="7"/>
                </a:cxn>
                <a:cxn ang="0">
                  <a:pos x="15" y="0"/>
                </a:cxn>
              </a:cxnLst>
              <a:rect l="0" t="0" r="r" b="b"/>
              <a:pathLst>
                <a:path w="22" h="15">
                  <a:moveTo>
                    <a:pt x="15" y="0"/>
                  </a:moveTo>
                  <a:lnTo>
                    <a:pt x="7" y="7"/>
                  </a:lnTo>
                  <a:lnTo>
                    <a:pt x="0" y="15"/>
                  </a:lnTo>
                  <a:lnTo>
                    <a:pt x="15" y="7"/>
                  </a:lnTo>
                  <a:lnTo>
                    <a:pt x="22" y="15"/>
                  </a:lnTo>
                  <a:lnTo>
                    <a:pt x="15" y="7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5" name="Freeform 151"/>
            <p:cNvSpPr>
              <a:spLocks/>
            </p:cNvSpPr>
            <p:nvPr/>
          </p:nvSpPr>
          <p:spPr bwMode="auto">
            <a:xfrm>
              <a:off x="2187" y="4235"/>
              <a:ext cx="38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8"/>
                </a:cxn>
                <a:cxn ang="0">
                  <a:pos x="29" y="0"/>
                </a:cxn>
                <a:cxn ang="0">
                  <a:pos x="22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8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6" name="Line 152"/>
            <p:cNvSpPr>
              <a:spLocks noChangeShapeType="1"/>
            </p:cNvSpPr>
            <p:nvPr/>
          </p:nvSpPr>
          <p:spPr bwMode="auto">
            <a:xfrm>
              <a:off x="2210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7" name="Line 153"/>
            <p:cNvSpPr>
              <a:spLocks noChangeShapeType="1"/>
            </p:cNvSpPr>
            <p:nvPr/>
          </p:nvSpPr>
          <p:spPr bwMode="auto">
            <a:xfrm>
              <a:off x="2187" y="4272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8" name="Line 154"/>
            <p:cNvSpPr>
              <a:spLocks noChangeShapeType="1"/>
            </p:cNvSpPr>
            <p:nvPr/>
          </p:nvSpPr>
          <p:spPr bwMode="auto">
            <a:xfrm>
              <a:off x="2187" y="4250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9" name="Freeform 155"/>
            <p:cNvSpPr>
              <a:spLocks/>
            </p:cNvSpPr>
            <p:nvPr/>
          </p:nvSpPr>
          <p:spPr bwMode="auto">
            <a:xfrm>
              <a:off x="2092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0" y="52"/>
                </a:cxn>
                <a:cxn ang="0">
                  <a:pos x="30" y="8"/>
                </a:cxn>
                <a:cxn ang="0">
                  <a:pos x="30" y="0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0" h="52">
                  <a:moveTo>
                    <a:pt x="0" y="52"/>
                  </a:moveTo>
                  <a:lnTo>
                    <a:pt x="30" y="52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0" name="Line 156"/>
            <p:cNvSpPr>
              <a:spLocks noChangeShapeType="1"/>
            </p:cNvSpPr>
            <p:nvPr/>
          </p:nvSpPr>
          <p:spPr bwMode="auto">
            <a:xfrm>
              <a:off x="2107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1" name="Line 157"/>
            <p:cNvSpPr>
              <a:spLocks noChangeShapeType="1"/>
            </p:cNvSpPr>
            <p:nvPr/>
          </p:nvSpPr>
          <p:spPr bwMode="auto">
            <a:xfrm>
              <a:off x="2092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2" name="Line 158"/>
            <p:cNvSpPr>
              <a:spLocks noChangeShapeType="1"/>
            </p:cNvSpPr>
            <p:nvPr/>
          </p:nvSpPr>
          <p:spPr bwMode="auto">
            <a:xfrm>
              <a:off x="2092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3" name="Rectangle 159"/>
            <p:cNvSpPr>
              <a:spLocks noChangeArrowheads="1"/>
            </p:cNvSpPr>
            <p:nvPr/>
          </p:nvSpPr>
          <p:spPr bwMode="auto">
            <a:xfrm>
              <a:off x="2103" y="4223"/>
              <a:ext cx="18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4" name="Rectangle 160"/>
            <p:cNvSpPr>
              <a:spLocks noChangeArrowheads="1"/>
            </p:cNvSpPr>
            <p:nvPr/>
          </p:nvSpPr>
          <p:spPr bwMode="auto">
            <a:xfrm>
              <a:off x="2125" y="4223"/>
              <a:ext cx="15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5" name="Rectangle 161"/>
            <p:cNvSpPr>
              <a:spLocks noChangeArrowheads="1"/>
            </p:cNvSpPr>
            <p:nvPr/>
          </p:nvSpPr>
          <p:spPr bwMode="auto">
            <a:xfrm>
              <a:off x="2154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6" name="Rectangle 162"/>
            <p:cNvSpPr>
              <a:spLocks noChangeArrowheads="1"/>
            </p:cNvSpPr>
            <p:nvPr/>
          </p:nvSpPr>
          <p:spPr bwMode="auto">
            <a:xfrm>
              <a:off x="2177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7" name="Rectangle 163"/>
            <p:cNvSpPr>
              <a:spLocks noChangeArrowheads="1"/>
            </p:cNvSpPr>
            <p:nvPr/>
          </p:nvSpPr>
          <p:spPr bwMode="auto">
            <a:xfrm>
              <a:off x="2198" y="4223"/>
              <a:ext cx="17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158" name="Rectangle 164"/>
          <p:cNvSpPr>
            <a:spLocks noChangeArrowheads="1"/>
          </p:cNvSpPr>
          <p:nvPr userDrawn="1"/>
        </p:nvSpPr>
        <p:spPr bwMode="auto">
          <a:xfrm>
            <a:off x="2871788" y="1522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59" name="Rectangle 166"/>
          <p:cNvSpPr>
            <a:spLocks noChangeArrowheads="1"/>
          </p:cNvSpPr>
          <p:nvPr userDrawn="1"/>
        </p:nvSpPr>
        <p:spPr bwMode="auto">
          <a:xfrm>
            <a:off x="3573463" y="74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graphicFrame>
        <p:nvGraphicFramePr>
          <p:cNvPr id="160" name="Object 3"/>
          <p:cNvGraphicFramePr>
            <a:graphicFrameLocks noChangeAspect="1"/>
          </p:cNvGraphicFramePr>
          <p:nvPr/>
        </p:nvGraphicFramePr>
        <p:xfrm>
          <a:off x="3048000" y="0"/>
          <a:ext cx="6096000" cy="558800"/>
        </p:xfrm>
        <a:graphic>
          <a:graphicData uri="http://schemas.openxmlformats.org/presentationml/2006/ole">
            <p:oleObj spid="_x0000_s49154" name="Documento" r:id="rId3" imgW="5282184" imgH="524256" progId="Word.Document.8">
              <p:embed/>
            </p:oleObj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161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2" name="Marcador de número de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F86C6E-C2E8-4EE4-89DB-1D8FC60A75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7524750" y="6165850"/>
            <a:ext cx="1223963" cy="692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620000" y="6096000"/>
            <a:ext cx="1066800" cy="609600"/>
            <a:chOff x="1650" y="3904"/>
            <a:chExt cx="1017" cy="384"/>
          </a:xfrm>
        </p:grpSpPr>
        <p:sp>
          <p:nvSpPr>
            <p:cNvPr id="4" name="Line 11"/>
            <p:cNvSpPr>
              <a:spLocks noChangeShapeType="1"/>
            </p:cNvSpPr>
            <p:nvPr/>
          </p:nvSpPr>
          <p:spPr bwMode="auto">
            <a:xfrm>
              <a:off x="1650" y="4228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" name="Rectangle 12"/>
            <p:cNvSpPr>
              <a:spLocks noChangeArrowheads="1"/>
            </p:cNvSpPr>
            <p:nvPr/>
          </p:nvSpPr>
          <p:spPr bwMode="auto">
            <a:xfrm>
              <a:off x="2588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" name="Line 13"/>
            <p:cNvSpPr>
              <a:spLocks noChangeShapeType="1"/>
            </p:cNvSpPr>
            <p:nvPr/>
          </p:nvSpPr>
          <p:spPr bwMode="auto">
            <a:xfrm flipH="1">
              <a:off x="1650" y="4287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" name="Rectangle 14"/>
            <p:cNvSpPr>
              <a:spLocks noChangeArrowheads="1"/>
            </p:cNvSpPr>
            <p:nvPr/>
          </p:nvSpPr>
          <p:spPr bwMode="auto">
            <a:xfrm>
              <a:off x="1653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" name="Line 15"/>
            <p:cNvSpPr>
              <a:spLocks noChangeShapeType="1"/>
            </p:cNvSpPr>
            <p:nvPr/>
          </p:nvSpPr>
          <p:spPr bwMode="auto">
            <a:xfrm flipV="1">
              <a:off x="2593" y="4015"/>
              <a:ext cx="2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" name="Line 16"/>
            <p:cNvSpPr>
              <a:spLocks noChangeShapeType="1"/>
            </p:cNvSpPr>
            <p:nvPr/>
          </p:nvSpPr>
          <p:spPr bwMode="auto">
            <a:xfrm>
              <a:off x="2659" y="4015"/>
              <a:ext cx="0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" name="Line 17"/>
            <p:cNvSpPr>
              <a:spLocks noChangeShapeType="1"/>
            </p:cNvSpPr>
            <p:nvPr/>
          </p:nvSpPr>
          <p:spPr bwMode="auto">
            <a:xfrm flipH="1">
              <a:off x="2240" y="4140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" name="Line 18"/>
            <p:cNvSpPr>
              <a:spLocks noChangeShapeType="1"/>
            </p:cNvSpPr>
            <p:nvPr/>
          </p:nvSpPr>
          <p:spPr bwMode="auto">
            <a:xfrm>
              <a:off x="2240" y="4118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" name="Line 19"/>
            <p:cNvSpPr>
              <a:spLocks noChangeShapeType="1"/>
            </p:cNvSpPr>
            <p:nvPr/>
          </p:nvSpPr>
          <p:spPr bwMode="auto">
            <a:xfrm flipH="1">
              <a:off x="1732" y="4118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" name="Line 20"/>
            <p:cNvSpPr>
              <a:spLocks noChangeShapeType="1"/>
            </p:cNvSpPr>
            <p:nvPr/>
          </p:nvSpPr>
          <p:spPr bwMode="auto">
            <a:xfrm>
              <a:off x="1732" y="4140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" name="Freeform 21"/>
            <p:cNvSpPr>
              <a:spLocks/>
            </p:cNvSpPr>
            <p:nvPr/>
          </p:nvSpPr>
          <p:spPr bwMode="auto">
            <a:xfrm>
              <a:off x="1695" y="3948"/>
              <a:ext cx="29" cy="339"/>
            </a:xfrm>
            <a:custGeom>
              <a:avLst/>
              <a:gdLst/>
              <a:ahLst/>
              <a:cxnLst>
                <a:cxn ang="0">
                  <a:pos x="29" y="339"/>
                </a:cxn>
                <a:cxn ang="0">
                  <a:pos x="29" y="67"/>
                </a:cxn>
                <a:cxn ang="0">
                  <a:pos x="22" y="45"/>
                </a:cxn>
                <a:cxn ang="0">
                  <a:pos x="7" y="23"/>
                </a:cxn>
                <a:cxn ang="0">
                  <a:pos x="0" y="0"/>
                </a:cxn>
              </a:cxnLst>
              <a:rect l="0" t="0" r="r" b="b"/>
              <a:pathLst>
                <a:path w="29" h="339">
                  <a:moveTo>
                    <a:pt x="29" y="339"/>
                  </a:moveTo>
                  <a:lnTo>
                    <a:pt x="29" y="67"/>
                  </a:lnTo>
                  <a:lnTo>
                    <a:pt x="22" y="45"/>
                  </a:lnTo>
                  <a:lnTo>
                    <a:pt x="7" y="23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" name="Line 22"/>
            <p:cNvSpPr>
              <a:spLocks noChangeShapeType="1"/>
            </p:cNvSpPr>
            <p:nvPr/>
          </p:nvSpPr>
          <p:spPr bwMode="auto">
            <a:xfrm>
              <a:off x="1658" y="4015"/>
              <a:ext cx="3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6" name="Line 23"/>
            <p:cNvSpPr>
              <a:spLocks noChangeShapeType="1"/>
            </p:cNvSpPr>
            <p:nvPr/>
          </p:nvSpPr>
          <p:spPr bwMode="auto">
            <a:xfrm>
              <a:off x="1650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7" name="Line 24"/>
            <p:cNvSpPr>
              <a:spLocks noChangeShapeType="1"/>
            </p:cNvSpPr>
            <p:nvPr/>
          </p:nvSpPr>
          <p:spPr bwMode="auto">
            <a:xfrm flipH="1">
              <a:off x="1650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8" name="Line 25"/>
            <p:cNvSpPr>
              <a:spLocks noChangeShapeType="1"/>
            </p:cNvSpPr>
            <p:nvPr/>
          </p:nvSpPr>
          <p:spPr bwMode="auto">
            <a:xfrm flipH="1">
              <a:off x="1650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9" name="Line 26"/>
            <p:cNvSpPr>
              <a:spLocks noChangeShapeType="1"/>
            </p:cNvSpPr>
            <p:nvPr/>
          </p:nvSpPr>
          <p:spPr bwMode="auto">
            <a:xfrm>
              <a:off x="2585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0" name="Line 27"/>
            <p:cNvSpPr>
              <a:spLocks noChangeShapeType="1"/>
            </p:cNvSpPr>
            <p:nvPr/>
          </p:nvSpPr>
          <p:spPr bwMode="auto">
            <a:xfrm>
              <a:off x="2585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1" name="Line 28"/>
            <p:cNvSpPr>
              <a:spLocks noChangeShapeType="1"/>
            </p:cNvSpPr>
            <p:nvPr/>
          </p:nvSpPr>
          <p:spPr bwMode="auto">
            <a:xfrm>
              <a:off x="2585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2" name="Line 29"/>
            <p:cNvSpPr>
              <a:spLocks noChangeShapeType="1"/>
            </p:cNvSpPr>
            <p:nvPr/>
          </p:nvSpPr>
          <p:spPr bwMode="auto">
            <a:xfrm>
              <a:off x="2071" y="4103"/>
              <a:ext cx="0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3" name="Freeform 30"/>
            <p:cNvSpPr>
              <a:spLocks/>
            </p:cNvSpPr>
            <p:nvPr/>
          </p:nvSpPr>
          <p:spPr bwMode="auto">
            <a:xfrm>
              <a:off x="2084" y="4088"/>
              <a:ext cx="148" cy="199"/>
            </a:xfrm>
            <a:custGeom>
              <a:avLst/>
              <a:gdLst/>
              <a:ahLst/>
              <a:cxnLst>
                <a:cxn ang="0">
                  <a:pos x="0" y="199"/>
                </a:cxn>
                <a:cxn ang="0">
                  <a:pos x="0" y="30"/>
                </a:cxn>
                <a:cxn ang="0">
                  <a:pos x="0" y="22"/>
                </a:cxn>
                <a:cxn ang="0">
                  <a:pos x="7" y="22"/>
                </a:cxn>
                <a:cxn ang="0">
                  <a:pos x="7" y="15"/>
                </a:cxn>
                <a:cxn ang="0">
                  <a:pos x="15" y="15"/>
                </a:cxn>
                <a:cxn ang="0">
                  <a:pos x="22" y="22"/>
                </a:cxn>
                <a:cxn ang="0">
                  <a:pos x="22" y="15"/>
                </a:cxn>
                <a:cxn ang="0">
                  <a:pos x="22" y="15"/>
                </a:cxn>
                <a:cxn ang="0">
                  <a:pos x="29" y="15"/>
                </a:cxn>
                <a:cxn ang="0">
                  <a:pos x="29" y="22"/>
                </a:cxn>
                <a:cxn ang="0">
                  <a:pos x="29" y="15"/>
                </a:cxn>
                <a:cxn ang="0">
                  <a:pos x="44" y="8"/>
                </a:cxn>
                <a:cxn ang="0">
                  <a:pos x="44" y="15"/>
                </a:cxn>
                <a:cxn ang="0">
                  <a:pos x="44" y="8"/>
                </a:cxn>
                <a:cxn ang="0">
                  <a:pos x="44" y="0"/>
                </a:cxn>
                <a:cxn ang="0">
                  <a:pos x="59" y="8"/>
                </a:cxn>
                <a:cxn ang="0">
                  <a:pos x="59" y="15"/>
                </a:cxn>
                <a:cxn ang="0">
                  <a:pos x="74" y="0"/>
                </a:cxn>
                <a:cxn ang="0">
                  <a:pos x="81" y="8"/>
                </a:cxn>
                <a:cxn ang="0">
                  <a:pos x="88" y="15"/>
                </a:cxn>
                <a:cxn ang="0">
                  <a:pos x="88" y="8"/>
                </a:cxn>
                <a:cxn ang="0">
                  <a:pos x="103" y="8"/>
                </a:cxn>
                <a:cxn ang="0">
                  <a:pos x="103" y="15"/>
                </a:cxn>
                <a:cxn ang="0">
                  <a:pos x="103" y="8"/>
                </a:cxn>
                <a:cxn ang="0">
                  <a:pos x="110" y="15"/>
                </a:cxn>
                <a:cxn ang="0">
                  <a:pos x="125" y="15"/>
                </a:cxn>
                <a:cxn ang="0">
                  <a:pos x="125" y="22"/>
                </a:cxn>
                <a:cxn ang="0">
                  <a:pos x="125" y="15"/>
                </a:cxn>
                <a:cxn ang="0">
                  <a:pos x="132" y="15"/>
                </a:cxn>
                <a:cxn ang="0">
                  <a:pos x="132" y="22"/>
                </a:cxn>
                <a:cxn ang="0">
                  <a:pos x="140" y="15"/>
                </a:cxn>
                <a:cxn ang="0">
                  <a:pos x="147" y="22"/>
                </a:cxn>
                <a:cxn ang="0">
                  <a:pos x="147" y="199"/>
                </a:cxn>
              </a:cxnLst>
              <a:rect l="0" t="0" r="r" b="b"/>
              <a:pathLst>
                <a:path w="147" h="199">
                  <a:moveTo>
                    <a:pt x="0" y="199"/>
                  </a:moveTo>
                  <a:lnTo>
                    <a:pt x="0" y="30"/>
                  </a:lnTo>
                  <a:lnTo>
                    <a:pt x="0" y="22"/>
                  </a:lnTo>
                  <a:lnTo>
                    <a:pt x="7" y="22"/>
                  </a:lnTo>
                  <a:lnTo>
                    <a:pt x="7" y="15"/>
                  </a:lnTo>
                  <a:lnTo>
                    <a:pt x="15" y="15"/>
                  </a:lnTo>
                  <a:lnTo>
                    <a:pt x="22" y="22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9" y="15"/>
                  </a:lnTo>
                  <a:lnTo>
                    <a:pt x="29" y="22"/>
                  </a:lnTo>
                  <a:lnTo>
                    <a:pt x="29" y="15"/>
                  </a:lnTo>
                  <a:lnTo>
                    <a:pt x="44" y="8"/>
                  </a:lnTo>
                  <a:lnTo>
                    <a:pt x="44" y="15"/>
                  </a:lnTo>
                  <a:lnTo>
                    <a:pt x="44" y="8"/>
                  </a:lnTo>
                  <a:lnTo>
                    <a:pt x="44" y="0"/>
                  </a:lnTo>
                  <a:lnTo>
                    <a:pt x="59" y="8"/>
                  </a:lnTo>
                  <a:lnTo>
                    <a:pt x="59" y="15"/>
                  </a:lnTo>
                  <a:lnTo>
                    <a:pt x="74" y="0"/>
                  </a:lnTo>
                  <a:lnTo>
                    <a:pt x="81" y="8"/>
                  </a:lnTo>
                  <a:lnTo>
                    <a:pt x="88" y="15"/>
                  </a:lnTo>
                  <a:lnTo>
                    <a:pt x="88" y="8"/>
                  </a:lnTo>
                  <a:lnTo>
                    <a:pt x="103" y="8"/>
                  </a:lnTo>
                  <a:lnTo>
                    <a:pt x="103" y="15"/>
                  </a:lnTo>
                  <a:lnTo>
                    <a:pt x="103" y="8"/>
                  </a:lnTo>
                  <a:lnTo>
                    <a:pt x="110" y="15"/>
                  </a:lnTo>
                  <a:lnTo>
                    <a:pt x="125" y="15"/>
                  </a:lnTo>
                  <a:lnTo>
                    <a:pt x="125" y="22"/>
                  </a:lnTo>
                  <a:lnTo>
                    <a:pt x="125" y="15"/>
                  </a:lnTo>
                  <a:lnTo>
                    <a:pt x="132" y="15"/>
                  </a:lnTo>
                  <a:lnTo>
                    <a:pt x="132" y="22"/>
                  </a:lnTo>
                  <a:lnTo>
                    <a:pt x="140" y="15"/>
                  </a:lnTo>
                  <a:lnTo>
                    <a:pt x="147" y="22"/>
                  </a:lnTo>
                  <a:lnTo>
                    <a:pt x="147" y="19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4" name="Line 31"/>
            <p:cNvSpPr>
              <a:spLocks noChangeShapeType="1"/>
            </p:cNvSpPr>
            <p:nvPr/>
          </p:nvSpPr>
          <p:spPr bwMode="auto">
            <a:xfrm flipV="1">
              <a:off x="2240" y="4103"/>
              <a:ext cx="2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5" name="Freeform 32"/>
            <p:cNvSpPr>
              <a:spLocks/>
            </p:cNvSpPr>
            <p:nvPr/>
          </p:nvSpPr>
          <p:spPr bwMode="auto">
            <a:xfrm>
              <a:off x="2071" y="4073"/>
              <a:ext cx="176" cy="30"/>
            </a:xfrm>
            <a:custGeom>
              <a:avLst/>
              <a:gdLst/>
              <a:ahLst/>
              <a:cxnLst>
                <a:cxn ang="0">
                  <a:pos x="177" y="30"/>
                </a:cxn>
                <a:cxn ang="0">
                  <a:pos x="89" y="0"/>
                </a:cxn>
                <a:cxn ang="0">
                  <a:pos x="0" y="30"/>
                </a:cxn>
              </a:cxnLst>
              <a:rect l="0" t="0" r="r" b="b"/>
              <a:pathLst>
                <a:path w="177" h="30">
                  <a:moveTo>
                    <a:pt x="177" y="30"/>
                  </a:moveTo>
                  <a:lnTo>
                    <a:pt x="89" y="0"/>
                  </a:lnTo>
                  <a:lnTo>
                    <a:pt x="0" y="3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6" name="Rectangle 33"/>
            <p:cNvSpPr>
              <a:spLocks noChangeArrowheads="1"/>
            </p:cNvSpPr>
            <p:nvPr/>
          </p:nvSpPr>
          <p:spPr bwMode="auto">
            <a:xfrm>
              <a:off x="2159" y="4059"/>
              <a:ext cx="9" cy="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7" name="Freeform 34"/>
            <p:cNvSpPr>
              <a:spLocks/>
            </p:cNvSpPr>
            <p:nvPr/>
          </p:nvSpPr>
          <p:spPr bwMode="auto">
            <a:xfrm>
              <a:off x="2151" y="4051"/>
              <a:ext cx="15" cy="22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0" y="22"/>
                </a:cxn>
                <a:cxn ang="0">
                  <a:pos x="8" y="0"/>
                </a:cxn>
                <a:cxn ang="0">
                  <a:pos x="15" y="22"/>
                </a:cxn>
                <a:cxn ang="0">
                  <a:pos x="8" y="22"/>
                </a:cxn>
              </a:cxnLst>
              <a:rect l="0" t="0" r="r" b="b"/>
              <a:pathLst>
                <a:path w="15" h="22">
                  <a:moveTo>
                    <a:pt x="8" y="22"/>
                  </a:moveTo>
                  <a:lnTo>
                    <a:pt x="0" y="22"/>
                  </a:lnTo>
                  <a:lnTo>
                    <a:pt x="8" y="0"/>
                  </a:lnTo>
                  <a:lnTo>
                    <a:pt x="15" y="22"/>
                  </a:lnTo>
                  <a:lnTo>
                    <a:pt x="8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8" name="Line 35"/>
            <p:cNvSpPr>
              <a:spLocks noChangeShapeType="1"/>
            </p:cNvSpPr>
            <p:nvPr/>
          </p:nvSpPr>
          <p:spPr bwMode="auto">
            <a:xfrm flipV="1">
              <a:off x="2159" y="4007"/>
              <a:ext cx="3" cy="4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9" name="Freeform 36"/>
            <p:cNvSpPr>
              <a:spLocks/>
            </p:cNvSpPr>
            <p:nvPr/>
          </p:nvSpPr>
          <p:spPr bwMode="auto">
            <a:xfrm>
              <a:off x="2616" y="4096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0" name="Freeform 37"/>
            <p:cNvSpPr>
              <a:spLocks/>
            </p:cNvSpPr>
            <p:nvPr/>
          </p:nvSpPr>
          <p:spPr bwMode="auto">
            <a:xfrm>
              <a:off x="254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1" name="Freeform 38"/>
            <p:cNvSpPr>
              <a:spLocks/>
            </p:cNvSpPr>
            <p:nvPr/>
          </p:nvSpPr>
          <p:spPr bwMode="auto">
            <a:xfrm>
              <a:off x="2549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2" name="Line 39"/>
            <p:cNvSpPr>
              <a:spLocks noChangeShapeType="1"/>
            </p:cNvSpPr>
            <p:nvPr/>
          </p:nvSpPr>
          <p:spPr bwMode="auto">
            <a:xfrm flipV="1">
              <a:off x="2557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2549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4" name="Freeform 41"/>
            <p:cNvSpPr>
              <a:spLocks/>
            </p:cNvSpPr>
            <p:nvPr/>
          </p:nvSpPr>
          <p:spPr bwMode="auto">
            <a:xfrm>
              <a:off x="2395" y="4235"/>
              <a:ext cx="36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15"/>
                </a:cxn>
                <a:cxn ang="0">
                  <a:pos x="30" y="8"/>
                </a:cxn>
                <a:cxn ang="0">
                  <a:pos x="22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15"/>
                  </a:lnTo>
                  <a:lnTo>
                    <a:pt x="30" y="8"/>
                  </a:lnTo>
                  <a:lnTo>
                    <a:pt x="22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5" name="Freeform 42"/>
            <p:cNvSpPr>
              <a:spLocks/>
            </p:cNvSpPr>
            <p:nvPr/>
          </p:nvSpPr>
          <p:spPr bwMode="auto">
            <a:xfrm>
              <a:off x="2143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0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6" name="Line 43"/>
            <p:cNvSpPr>
              <a:spLocks noChangeShapeType="1"/>
            </p:cNvSpPr>
            <p:nvPr/>
          </p:nvSpPr>
          <p:spPr bwMode="auto">
            <a:xfrm>
              <a:off x="2159" y="4235"/>
              <a:ext cx="3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7" name="Line 44"/>
            <p:cNvSpPr>
              <a:spLocks noChangeShapeType="1"/>
            </p:cNvSpPr>
            <p:nvPr/>
          </p:nvSpPr>
          <p:spPr bwMode="auto">
            <a:xfrm>
              <a:off x="2143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8" name="Line 45"/>
            <p:cNvSpPr>
              <a:spLocks noChangeShapeType="1"/>
            </p:cNvSpPr>
            <p:nvPr/>
          </p:nvSpPr>
          <p:spPr bwMode="auto">
            <a:xfrm>
              <a:off x="2143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9" name="Freeform 46"/>
            <p:cNvSpPr>
              <a:spLocks/>
            </p:cNvSpPr>
            <p:nvPr/>
          </p:nvSpPr>
          <p:spPr bwMode="auto">
            <a:xfrm>
              <a:off x="2107" y="4118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0" name="Freeform 47"/>
            <p:cNvSpPr>
              <a:spLocks/>
            </p:cNvSpPr>
            <p:nvPr/>
          </p:nvSpPr>
          <p:spPr bwMode="auto">
            <a:xfrm>
              <a:off x="2187" y="4118"/>
              <a:ext cx="15" cy="22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15" y="14"/>
                </a:cxn>
                <a:cxn ang="0">
                  <a:pos x="7" y="0"/>
                </a:cxn>
                <a:cxn ang="0">
                  <a:pos x="0" y="14"/>
                </a:cxn>
                <a:cxn ang="0">
                  <a:pos x="7" y="22"/>
                </a:cxn>
              </a:cxnLst>
              <a:rect l="0" t="0" r="r" b="b"/>
              <a:pathLst>
                <a:path w="15" h="22">
                  <a:moveTo>
                    <a:pt x="7" y="22"/>
                  </a:moveTo>
                  <a:lnTo>
                    <a:pt x="15" y="14"/>
                  </a:lnTo>
                  <a:lnTo>
                    <a:pt x="7" y="0"/>
                  </a:lnTo>
                  <a:lnTo>
                    <a:pt x="0" y="14"/>
                  </a:lnTo>
                  <a:lnTo>
                    <a:pt x="7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" name="Freeform 48"/>
            <p:cNvSpPr>
              <a:spLocks/>
            </p:cNvSpPr>
            <p:nvPr/>
          </p:nvSpPr>
          <p:spPr bwMode="auto">
            <a:xfrm>
              <a:off x="2143" y="4103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5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5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2" name="Line 49"/>
            <p:cNvSpPr>
              <a:spLocks noChangeShapeType="1"/>
            </p:cNvSpPr>
            <p:nvPr/>
          </p:nvSpPr>
          <p:spPr bwMode="auto">
            <a:xfrm>
              <a:off x="2151" y="4103"/>
              <a:ext cx="1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3" name="Freeform 50"/>
            <p:cNvSpPr>
              <a:spLocks/>
            </p:cNvSpPr>
            <p:nvPr/>
          </p:nvSpPr>
          <p:spPr bwMode="auto">
            <a:xfrm>
              <a:off x="1886" y="4235"/>
              <a:ext cx="29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8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8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4" name="Freeform 51"/>
            <p:cNvSpPr>
              <a:spLocks/>
            </p:cNvSpPr>
            <p:nvPr/>
          </p:nvSpPr>
          <p:spPr bwMode="auto">
            <a:xfrm>
              <a:off x="1680" y="4096"/>
              <a:ext cx="21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5" name="Line 52"/>
            <p:cNvSpPr>
              <a:spLocks noChangeShapeType="1"/>
            </p:cNvSpPr>
            <p:nvPr/>
          </p:nvSpPr>
          <p:spPr bwMode="auto">
            <a:xfrm flipV="1">
              <a:off x="1695" y="3904"/>
              <a:ext cx="0" cy="11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6" name="Freeform 53"/>
            <p:cNvSpPr>
              <a:spLocks/>
            </p:cNvSpPr>
            <p:nvPr/>
          </p:nvSpPr>
          <p:spPr bwMode="auto">
            <a:xfrm>
              <a:off x="1658" y="3948"/>
              <a:ext cx="38" cy="6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7" y="45"/>
                </a:cxn>
                <a:cxn ang="0">
                  <a:pos x="22" y="23"/>
                </a:cxn>
                <a:cxn ang="0">
                  <a:pos x="37" y="0"/>
                </a:cxn>
              </a:cxnLst>
              <a:rect l="0" t="0" r="r" b="b"/>
              <a:pathLst>
                <a:path w="37" h="67">
                  <a:moveTo>
                    <a:pt x="0" y="67"/>
                  </a:moveTo>
                  <a:lnTo>
                    <a:pt x="7" y="45"/>
                  </a:lnTo>
                  <a:lnTo>
                    <a:pt x="22" y="23"/>
                  </a:lnTo>
                  <a:lnTo>
                    <a:pt x="3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7" name="Freeform 54"/>
            <p:cNvSpPr>
              <a:spLocks/>
            </p:cNvSpPr>
            <p:nvPr/>
          </p:nvSpPr>
          <p:spPr bwMode="auto">
            <a:xfrm>
              <a:off x="2616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8" name="Freeform 55"/>
            <p:cNvSpPr>
              <a:spLocks/>
            </p:cNvSpPr>
            <p:nvPr/>
          </p:nvSpPr>
          <p:spPr bwMode="auto">
            <a:xfrm>
              <a:off x="2616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9" name="Line 56"/>
            <p:cNvSpPr>
              <a:spLocks noChangeShapeType="1"/>
            </p:cNvSpPr>
            <p:nvPr/>
          </p:nvSpPr>
          <p:spPr bwMode="auto">
            <a:xfrm flipV="1">
              <a:off x="2622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0" name="Freeform 57"/>
            <p:cNvSpPr>
              <a:spLocks/>
            </p:cNvSpPr>
            <p:nvPr/>
          </p:nvSpPr>
          <p:spPr bwMode="auto">
            <a:xfrm>
              <a:off x="261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1" name="Freeform 58"/>
            <p:cNvSpPr>
              <a:spLocks/>
            </p:cNvSpPr>
            <p:nvPr/>
          </p:nvSpPr>
          <p:spPr bwMode="auto">
            <a:xfrm>
              <a:off x="2513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2" name="Freeform 59"/>
            <p:cNvSpPr>
              <a:spLocks/>
            </p:cNvSpPr>
            <p:nvPr/>
          </p:nvSpPr>
          <p:spPr bwMode="auto">
            <a:xfrm>
              <a:off x="2513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3" name="Line 60"/>
            <p:cNvSpPr>
              <a:spLocks noChangeShapeType="1"/>
            </p:cNvSpPr>
            <p:nvPr/>
          </p:nvSpPr>
          <p:spPr bwMode="auto">
            <a:xfrm flipV="1">
              <a:off x="251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4" name="Freeform 61"/>
            <p:cNvSpPr>
              <a:spLocks/>
            </p:cNvSpPr>
            <p:nvPr/>
          </p:nvSpPr>
          <p:spPr bwMode="auto">
            <a:xfrm>
              <a:off x="2513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5" name="Freeform 62"/>
            <p:cNvSpPr>
              <a:spLocks/>
            </p:cNvSpPr>
            <p:nvPr/>
          </p:nvSpPr>
          <p:spPr bwMode="auto">
            <a:xfrm>
              <a:off x="2475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6" name="Freeform 63"/>
            <p:cNvSpPr>
              <a:spLocks/>
            </p:cNvSpPr>
            <p:nvPr/>
          </p:nvSpPr>
          <p:spPr bwMode="auto">
            <a:xfrm>
              <a:off x="247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7" name="Line 64"/>
            <p:cNvSpPr>
              <a:spLocks noChangeShapeType="1"/>
            </p:cNvSpPr>
            <p:nvPr/>
          </p:nvSpPr>
          <p:spPr bwMode="auto">
            <a:xfrm flipV="1">
              <a:off x="2482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8" name="Freeform 65"/>
            <p:cNvSpPr>
              <a:spLocks/>
            </p:cNvSpPr>
            <p:nvPr/>
          </p:nvSpPr>
          <p:spPr bwMode="auto">
            <a:xfrm>
              <a:off x="247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9" name="Freeform 66"/>
            <p:cNvSpPr>
              <a:spLocks/>
            </p:cNvSpPr>
            <p:nvPr/>
          </p:nvSpPr>
          <p:spPr bwMode="auto">
            <a:xfrm>
              <a:off x="243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0" name="Freeform 67"/>
            <p:cNvSpPr>
              <a:spLocks/>
            </p:cNvSpPr>
            <p:nvPr/>
          </p:nvSpPr>
          <p:spPr bwMode="auto">
            <a:xfrm>
              <a:off x="2438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1" name="Line 68"/>
            <p:cNvSpPr>
              <a:spLocks noChangeShapeType="1"/>
            </p:cNvSpPr>
            <p:nvPr/>
          </p:nvSpPr>
          <p:spPr bwMode="auto">
            <a:xfrm flipV="1">
              <a:off x="244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2" name="Freeform 69"/>
            <p:cNvSpPr>
              <a:spLocks/>
            </p:cNvSpPr>
            <p:nvPr/>
          </p:nvSpPr>
          <p:spPr bwMode="auto">
            <a:xfrm>
              <a:off x="2438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3" name="Freeform 70"/>
            <p:cNvSpPr>
              <a:spLocks/>
            </p:cNvSpPr>
            <p:nvPr/>
          </p:nvSpPr>
          <p:spPr bwMode="auto">
            <a:xfrm>
              <a:off x="2402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4" name="Freeform 71"/>
            <p:cNvSpPr>
              <a:spLocks/>
            </p:cNvSpPr>
            <p:nvPr/>
          </p:nvSpPr>
          <p:spPr bwMode="auto">
            <a:xfrm>
              <a:off x="240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5" name="Line 72"/>
            <p:cNvSpPr>
              <a:spLocks noChangeShapeType="1"/>
            </p:cNvSpPr>
            <p:nvPr/>
          </p:nvSpPr>
          <p:spPr bwMode="auto">
            <a:xfrm flipV="1">
              <a:off x="2410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6" name="Freeform 73"/>
            <p:cNvSpPr>
              <a:spLocks/>
            </p:cNvSpPr>
            <p:nvPr/>
          </p:nvSpPr>
          <p:spPr bwMode="auto">
            <a:xfrm>
              <a:off x="237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7" name="Freeform 74"/>
            <p:cNvSpPr>
              <a:spLocks/>
            </p:cNvSpPr>
            <p:nvPr/>
          </p:nvSpPr>
          <p:spPr bwMode="auto">
            <a:xfrm>
              <a:off x="2364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8" name="Line 75"/>
            <p:cNvSpPr>
              <a:spLocks noChangeShapeType="1"/>
            </p:cNvSpPr>
            <p:nvPr/>
          </p:nvSpPr>
          <p:spPr bwMode="auto">
            <a:xfrm flipV="1">
              <a:off x="2379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9" name="Freeform 76"/>
            <p:cNvSpPr>
              <a:spLocks/>
            </p:cNvSpPr>
            <p:nvPr/>
          </p:nvSpPr>
          <p:spPr bwMode="auto">
            <a:xfrm>
              <a:off x="2364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0" name="Freeform 77"/>
            <p:cNvSpPr>
              <a:spLocks/>
            </p:cNvSpPr>
            <p:nvPr/>
          </p:nvSpPr>
          <p:spPr bwMode="auto">
            <a:xfrm>
              <a:off x="233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1" name="Freeform 78"/>
            <p:cNvSpPr>
              <a:spLocks/>
            </p:cNvSpPr>
            <p:nvPr/>
          </p:nvSpPr>
          <p:spPr bwMode="auto">
            <a:xfrm>
              <a:off x="2328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2" name="Line 79"/>
            <p:cNvSpPr>
              <a:spLocks noChangeShapeType="1"/>
            </p:cNvSpPr>
            <p:nvPr/>
          </p:nvSpPr>
          <p:spPr bwMode="auto">
            <a:xfrm flipV="1">
              <a:off x="234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3" name="Freeform 80"/>
            <p:cNvSpPr>
              <a:spLocks/>
            </p:cNvSpPr>
            <p:nvPr/>
          </p:nvSpPr>
          <p:spPr bwMode="auto">
            <a:xfrm>
              <a:off x="2328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4" name="Freeform 81"/>
            <p:cNvSpPr>
              <a:spLocks/>
            </p:cNvSpPr>
            <p:nvPr/>
          </p:nvSpPr>
          <p:spPr bwMode="auto">
            <a:xfrm>
              <a:off x="229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5" name="Freeform 82"/>
            <p:cNvSpPr>
              <a:spLocks/>
            </p:cNvSpPr>
            <p:nvPr/>
          </p:nvSpPr>
          <p:spPr bwMode="auto">
            <a:xfrm>
              <a:off x="2298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6" name="Line 83"/>
            <p:cNvSpPr>
              <a:spLocks noChangeShapeType="1"/>
            </p:cNvSpPr>
            <p:nvPr/>
          </p:nvSpPr>
          <p:spPr bwMode="auto">
            <a:xfrm flipV="1">
              <a:off x="2305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7" name="Freeform 84"/>
            <p:cNvSpPr>
              <a:spLocks/>
            </p:cNvSpPr>
            <p:nvPr/>
          </p:nvSpPr>
          <p:spPr bwMode="auto">
            <a:xfrm>
              <a:off x="2298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8" name="Freeform 85"/>
            <p:cNvSpPr>
              <a:spLocks/>
            </p:cNvSpPr>
            <p:nvPr/>
          </p:nvSpPr>
          <p:spPr bwMode="auto">
            <a:xfrm>
              <a:off x="226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9" name="Freeform 86"/>
            <p:cNvSpPr>
              <a:spLocks/>
            </p:cNvSpPr>
            <p:nvPr/>
          </p:nvSpPr>
          <p:spPr bwMode="auto">
            <a:xfrm>
              <a:off x="226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0" name="Line 87"/>
            <p:cNvSpPr>
              <a:spLocks noChangeShapeType="1"/>
            </p:cNvSpPr>
            <p:nvPr/>
          </p:nvSpPr>
          <p:spPr bwMode="auto">
            <a:xfrm flipV="1">
              <a:off x="2269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1" name="Freeform 88"/>
            <p:cNvSpPr>
              <a:spLocks/>
            </p:cNvSpPr>
            <p:nvPr/>
          </p:nvSpPr>
          <p:spPr bwMode="auto">
            <a:xfrm>
              <a:off x="2261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2" name="Freeform 89"/>
            <p:cNvSpPr>
              <a:spLocks/>
            </p:cNvSpPr>
            <p:nvPr/>
          </p:nvSpPr>
          <p:spPr bwMode="auto">
            <a:xfrm>
              <a:off x="204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3" name="Freeform 90"/>
            <p:cNvSpPr>
              <a:spLocks/>
            </p:cNvSpPr>
            <p:nvPr/>
          </p:nvSpPr>
          <p:spPr bwMode="auto">
            <a:xfrm>
              <a:off x="204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4" name="Line 91"/>
            <p:cNvSpPr>
              <a:spLocks noChangeShapeType="1"/>
            </p:cNvSpPr>
            <p:nvPr/>
          </p:nvSpPr>
          <p:spPr bwMode="auto">
            <a:xfrm flipV="1">
              <a:off x="2048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5" name="Freeform 92"/>
            <p:cNvSpPr>
              <a:spLocks/>
            </p:cNvSpPr>
            <p:nvPr/>
          </p:nvSpPr>
          <p:spPr bwMode="auto">
            <a:xfrm>
              <a:off x="204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6" name="Freeform 93"/>
            <p:cNvSpPr>
              <a:spLocks/>
            </p:cNvSpPr>
            <p:nvPr/>
          </p:nvSpPr>
          <p:spPr bwMode="auto">
            <a:xfrm>
              <a:off x="2004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7" name="Freeform 94"/>
            <p:cNvSpPr>
              <a:spLocks/>
            </p:cNvSpPr>
            <p:nvPr/>
          </p:nvSpPr>
          <p:spPr bwMode="auto">
            <a:xfrm>
              <a:off x="2004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8" name="Line 95"/>
            <p:cNvSpPr>
              <a:spLocks noChangeShapeType="1"/>
            </p:cNvSpPr>
            <p:nvPr/>
          </p:nvSpPr>
          <p:spPr bwMode="auto">
            <a:xfrm flipV="1">
              <a:off x="2012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9" name="Freeform 96"/>
            <p:cNvSpPr>
              <a:spLocks/>
            </p:cNvSpPr>
            <p:nvPr/>
          </p:nvSpPr>
          <p:spPr bwMode="auto">
            <a:xfrm>
              <a:off x="2004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0" name="Freeform 97"/>
            <p:cNvSpPr>
              <a:spLocks/>
            </p:cNvSpPr>
            <p:nvPr/>
          </p:nvSpPr>
          <p:spPr bwMode="auto">
            <a:xfrm>
              <a:off x="196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1" name="Freeform 98"/>
            <p:cNvSpPr>
              <a:spLocks/>
            </p:cNvSpPr>
            <p:nvPr/>
          </p:nvSpPr>
          <p:spPr bwMode="auto">
            <a:xfrm>
              <a:off x="1966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2" name="Line 99"/>
            <p:cNvSpPr>
              <a:spLocks noChangeShapeType="1"/>
            </p:cNvSpPr>
            <p:nvPr/>
          </p:nvSpPr>
          <p:spPr bwMode="auto">
            <a:xfrm flipV="1">
              <a:off x="1974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3" name="Freeform 100"/>
            <p:cNvSpPr>
              <a:spLocks/>
            </p:cNvSpPr>
            <p:nvPr/>
          </p:nvSpPr>
          <p:spPr bwMode="auto">
            <a:xfrm>
              <a:off x="1966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4" name="Freeform 101"/>
            <p:cNvSpPr>
              <a:spLocks/>
            </p:cNvSpPr>
            <p:nvPr/>
          </p:nvSpPr>
          <p:spPr bwMode="auto">
            <a:xfrm>
              <a:off x="193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5" name="Freeform 102"/>
            <p:cNvSpPr>
              <a:spLocks/>
            </p:cNvSpPr>
            <p:nvPr/>
          </p:nvSpPr>
          <p:spPr bwMode="auto">
            <a:xfrm>
              <a:off x="193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6" name="Line 103"/>
            <p:cNvSpPr>
              <a:spLocks noChangeShapeType="1"/>
            </p:cNvSpPr>
            <p:nvPr/>
          </p:nvSpPr>
          <p:spPr bwMode="auto">
            <a:xfrm flipV="1">
              <a:off x="1938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7" name="Freeform 104"/>
            <p:cNvSpPr>
              <a:spLocks/>
            </p:cNvSpPr>
            <p:nvPr/>
          </p:nvSpPr>
          <p:spPr bwMode="auto">
            <a:xfrm>
              <a:off x="193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8" name="Freeform 105"/>
            <p:cNvSpPr>
              <a:spLocks/>
            </p:cNvSpPr>
            <p:nvPr/>
          </p:nvSpPr>
          <p:spPr bwMode="auto">
            <a:xfrm>
              <a:off x="189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9" name="Freeform 106"/>
            <p:cNvSpPr>
              <a:spLocks/>
            </p:cNvSpPr>
            <p:nvPr/>
          </p:nvSpPr>
          <p:spPr bwMode="auto">
            <a:xfrm>
              <a:off x="189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0" name="Line 107"/>
            <p:cNvSpPr>
              <a:spLocks noChangeShapeType="1"/>
            </p:cNvSpPr>
            <p:nvPr/>
          </p:nvSpPr>
          <p:spPr bwMode="auto">
            <a:xfrm flipV="1">
              <a:off x="190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1" name="Freeform 108"/>
            <p:cNvSpPr>
              <a:spLocks/>
            </p:cNvSpPr>
            <p:nvPr/>
          </p:nvSpPr>
          <p:spPr bwMode="auto">
            <a:xfrm>
              <a:off x="1857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2" name="Freeform 109"/>
            <p:cNvSpPr>
              <a:spLocks/>
            </p:cNvSpPr>
            <p:nvPr/>
          </p:nvSpPr>
          <p:spPr bwMode="auto">
            <a:xfrm>
              <a:off x="1857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" name="Line 110"/>
            <p:cNvSpPr>
              <a:spLocks noChangeShapeType="1"/>
            </p:cNvSpPr>
            <p:nvPr/>
          </p:nvSpPr>
          <p:spPr bwMode="auto">
            <a:xfrm flipV="1">
              <a:off x="186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4" name="Freeform 111"/>
            <p:cNvSpPr>
              <a:spLocks/>
            </p:cNvSpPr>
            <p:nvPr/>
          </p:nvSpPr>
          <p:spPr bwMode="auto">
            <a:xfrm>
              <a:off x="1857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5" name="Freeform 112"/>
            <p:cNvSpPr>
              <a:spLocks/>
            </p:cNvSpPr>
            <p:nvPr/>
          </p:nvSpPr>
          <p:spPr bwMode="auto">
            <a:xfrm>
              <a:off x="182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6" name="Freeform 113"/>
            <p:cNvSpPr>
              <a:spLocks/>
            </p:cNvSpPr>
            <p:nvPr/>
          </p:nvSpPr>
          <p:spPr bwMode="auto">
            <a:xfrm>
              <a:off x="1820" y="4191"/>
              <a:ext cx="2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7" name="Line 114"/>
            <p:cNvSpPr>
              <a:spLocks noChangeShapeType="1"/>
            </p:cNvSpPr>
            <p:nvPr/>
          </p:nvSpPr>
          <p:spPr bwMode="auto">
            <a:xfrm flipV="1">
              <a:off x="182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8" name="Freeform 115"/>
            <p:cNvSpPr>
              <a:spLocks/>
            </p:cNvSpPr>
            <p:nvPr/>
          </p:nvSpPr>
          <p:spPr bwMode="auto">
            <a:xfrm>
              <a:off x="1820" y="4243"/>
              <a:ext cx="2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" name="Freeform 116"/>
            <p:cNvSpPr>
              <a:spLocks/>
            </p:cNvSpPr>
            <p:nvPr/>
          </p:nvSpPr>
          <p:spPr bwMode="auto">
            <a:xfrm>
              <a:off x="1791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0" name="Freeform 117"/>
            <p:cNvSpPr>
              <a:spLocks/>
            </p:cNvSpPr>
            <p:nvPr/>
          </p:nvSpPr>
          <p:spPr bwMode="auto">
            <a:xfrm>
              <a:off x="1783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1" name="Line 118"/>
            <p:cNvSpPr>
              <a:spLocks noChangeShapeType="1"/>
            </p:cNvSpPr>
            <p:nvPr/>
          </p:nvSpPr>
          <p:spPr bwMode="auto">
            <a:xfrm flipV="1">
              <a:off x="1791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2" name="Freeform 119"/>
            <p:cNvSpPr>
              <a:spLocks/>
            </p:cNvSpPr>
            <p:nvPr/>
          </p:nvSpPr>
          <p:spPr bwMode="auto">
            <a:xfrm>
              <a:off x="1783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3" name="Freeform 120"/>
            <p:cNvSpPr>
              <a:spLocks/>
            </p:cNvSpPr>
            <p:nvPr/>
          </p:nvSpPr>
          <p:spPr bwMode="auto">
            <a:xfrm>
              <a:off x="1753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4" name="Freeform 121"/>
            <p:cNvSpPr>
              <a:spLocks/>
            </p:cNvSpPr>
            <p:nvPr/>
          </p:nvSpPr>
          <p:spPr bwMode="auto">
            <a:xfrm>
              <a:off x="174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" name="Line 122"/>
            <p:cNvSpPr>
              <a:spLocks noChangeShapeType="1"/>
            </p:cNvSpPr>
            <p:nvPr/>
          </p:nvSpPr>
          <p:spPr bwMode="auto">
            <a:xfrm flipV="1">
              <a:off x="176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6" name="Freeform 123"/>
            <p:cNvSpPr>
              <a:spLocks/>
            </p:cNvSpPr>
            <p:nvPr/>
          </p:nvSpPr>
          <p:spPr bwMode="auto">
            <a:xfrm>
              <a:off x="174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7" name="Freeform 124"/>
            <p:cNvSpPr>
              <a:spLocks/>
            </p:cNvSpPr>
            <p:nvPr/>
          </p:nvSpPr>
          <p:spPr bwMode="auto">
            <a:xfrm>
              <a:off x="1686" y="4147"/>
              <a:ext cx="9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8" name="Freeform 125"/>
            <p:cNvSpPr>
              <a:spLocks/>
            </p:cNvSpPr>
            <p:nvPr/>
          </p:nvSpPr>
          <p:spPr bwMode="auto">
            <a:xfrm>
              <a:off x="1680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9" name="Line 126"/>
            <p:cNvSpPr>
              <a:spLocks noChangeShapeType="1"/>
            </p:cNvSpPr>
            <p:nvPr/>
          </p:nvSpPr>
          <p:spPr bwMode="auto">
            <a:xfrm flipV="1">
              <a:off x="1695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0" name="Freeform 127"/>
            <p:cNvSpPr>
              <a:spLocks/>
            </p:cNvSpPr>
            <p:nvPr/>
          </p:nvSpPr>
          <p:spPr bwMode="auto">
            <a:xfrm>
              <a:off x="1680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1" name="Freeform 128"/>
            <p:cNvSpPr>
              <a:spLocks/>
            </p:cNvSpPr>
            <p:nvPr/>
          </p:nvSpPr>
          <p:spPr bwMode="auto">
            <a:xfrm>
              <a:off x="1695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4" y="30"/>
                </a:cxn>
                <a:cxn ang="0">
                  <a:pos x="14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4" h="30">
                  <a:moveTo>
                    <a:pt x="0" y="30"/>
                  </a:moveTo>
                  <a:lnTo>
                    <a:pt x="14" y="30"/>
                  </a:lnTo>
                  <a:lnTo>
                    <a:pt x="14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2" name="Freeform 129"/>
            <p:cNvSpPr>
              <a:spLocks/>
            </p:cNvSpPr>
            <p:nvPr/>
          </p:nvSpPr>
          <p:spPr bwMode="auto">
            <a:xfrm>
              <a:off x="1686" y="4051"/>
              <a:ext cx="9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8" h="30">
                  <a:moveTo>
                    <a:pt x="0" y="30"/>
                  </a:moveTo>
                  <a:lnTo>
                    <a:pt x="8" y="30"/>
                  </a:lnTo>
                  <a:lnTo>
                    <a:pt x="8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3" name="Freeform 130"/>
            <p:cNvSpPr>
              <a:spLocks/>
            </p:cNvSpPr>
            <p:nvPr/>
          </p:nvSpPr>
          <p:spPr bwMode="auto">
            <a:xfrm>
              <a:off x="1673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4" name="Freeform 131"/>
            <p:cNvSpPr>
              <a:spLocks/>
            </p:cNvSpPr>
            <p:nvPr/>
          </p:nvSpPr>
          <p:spPr bwMode="auto">
            <a:xfrm>
              <a:off x="2631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5" name="Freeform 132"/>
            <p:cNvSpPr>
              <a:spLocks/>
            </p:cNvSpPr>
            <p:nvPr/>
          </p:nvSpPr>
          <p:spPr bwMode="auto">
            <a:xfrm>
              <a:off x="2616" y="4051"/>
              <a:ext cx="15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6" name="Freeform 133"/>
            <p:cNvSpPr>
              <a:spLocks/>
            </p:cNvSpPr>
            <p:nvPr/>
          </p:nvSpPr>
          <p:spPr bwMode="auto">
            <a:xfrm>
              <a:off x="2608" y="4051"/>
              <a:ext cx="8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7" h="30">
                  <a:moveTo>
                    <a:pt x="0" y="30"/>
                  </a:moveTo>
                  <a:lnTo>
                    <a:pt x="7" y="30"/>
                  </a:lnTo>
                  <a:lnTo>
                    <a:pt x="7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7" name="Freeform 134"/>
            <p:cNvSpPr>
              <a:spLocks/>
            </p:cNvSpPr>
            <p:nvPr/>
          </p:nvSpPr>
          <p:spPr bwMode="auto">
            <a:xfrm>
              <a:off x="220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8" name="Freeform 135"/>
            <p:cNvSpPr>
              <a:spLocks/>
            </p:cNvSpPr>
            <p:nvPr/>
          </p:nvSpPr>
          <p:spPr bwMode="auto">
            <a:xfrm>
              <a:off x="219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9" name="Line 136"/>
            <p:cNvSpPr>
              <a:spLocks noChangeShapeType="1"/>
            </p:cNvSpPr>
            <p:nvPr/>
          </p:nvSpPr>
          <p:spPr bwMode="auto">
            <a:xfrm flipV="1">
              <a:off x="221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0" name="Freeform 137"/>
            <p:cNvSpPr>
              <a:spLocks/>
            </p:cNvSpPr>
            <p:nvPr/>
          </p:nvSpPr>
          <p:spPr bwMode="auto">
            <a:xfrm>
              <a:off x="217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1" name="Freeform 138"/>
            <p:cNvSpPr>
              <a:spLocks/>
            </p:cNvSpPr>
            <p:nvPr/>
          </p:nvSpPr>
          <p:spPr bwMode="auto">
            <a:xfrm>
              <a:off x="217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2" name="Line 139"/>
            <p:cNvSpPr>
              <a:spLocks noChangeShapeType="1"/>
            </p:cNvSpPr>
            <p:nvPr/>
          </p:nvSpPr>
          <p:spPr bwMode="auto">
            <a:xfrm flipV="1">
              <a:off x="218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3" name="Freeform 140"/>
            <p:cNvSpPr>
              <a:spLocks/>
            </p:cNvSpPr>
            <p:nvPr/>
          </p:nvSpPr>
          <p:spPr bwMode="auto">
            <a:xfrm>
              <a:off x="215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4" name="Freeform 141"/>
            <p:cNvSpPr>
              <a:spLocks/>
            </p:cNvSpPr>
            <p:nvPr/>
          </p:nvSpPr>
          <p:spPr bwMode="auto">
            <a:xfrm>
              <a:off x="215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5" name="Line 142"/>
            <p:cNvSpPr>
              <a:spLocks noChangeShapeType="1"/>
            </p:cNvSpPr>
            <p:nvPr/>
          </p:nvSpPr>
          <p:spPr bwMode="auto">
            <a:xfrm flipV="1">
              <a:off x="215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6" name="Freeform 143"/>
            <p:cNvSpPr>
              <a:spLocks/>
            </p:cNvSpPr>
            <p:nvPr/>
          </p:nvSpPr>
          <p:spPr bwMode="auto">
            <a:xfrm>
              <a:off x="2130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7" name="Freeform 144"/>
            <p:cNvSpPr>
              <a:spLocks/>
            </p:cNvSpPr>
            <p:nvPr/>
          </p:nvSpPr>
          <p:spPr bwMode="auto">
            <a:xfrm>
              <a:off x="212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8" name="Line 145"/>
            <p:cNvSpPr>
              <a:spLocks noChangeShapeType="1"/>
            </p:cNvSpPr>
            <p:nvPr/>
          </p:nvSpPr>
          <p:spPr bwMode="auto">
            <a:xfrm flipV="1">
              <a:off x="213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9" name="Freeform 146"/>
            <p:cNvSpPr>
              <a:spLocks/>
            </p:cNvSpPr>
            <p:nvPr/>
          </p:nvSpPr>
          <p:spPr bwMode="auto">
            <a:xfrm>
              <a:off x="209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0" name="Freeform 147"/>
            <p:cNvSpPr>
              <a:spLocks/>
            </p:cNvSpPr>
            <p:nvPr/>
          </p:nvSpPr>
          <p:spPr bwMode="auto">
            <a:xfrm>
              <a:off x="2099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1" name="Line 148"/>
            <p:cNvSpPr>
              <a:spLocks noChangeShapeType="1"/>
            </p:cNvSpPr>
            <p:nvPr/>
          </p:nvSpPr>
          <p:spPr bwMode="auto">
            <a:xfrm flipV="1">
              <a:off x="210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2" name="Rectangle 149"/>
            <p:cNvSpPr>
              <a:spLocks noChangeArrowheads="1"/>
            </p:cNvSpPr>
            <p:nvPr/>
          </p:nvSpPr>
          <p:spPr bwMode="auto">
            <a:xfrm>
              <a:off x="1686" y="3963"/>
              <a:ext cx="9" cy="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3" name="Freeform 150"/>
            <p:cNvSpPr>
              <a:spLocks/>
            </p:cNvSpPr>
            <p:nvPr/>
          </p:nvSpPr>
          <p:spPr bwMode="auto">
            <a:xfrm>
              <a:off x="1680" y="3956"/>
              <a:ext cx="21" cy="1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" y="7"/>
                </a:cxn>
                <a:cxn ang="0">
                  <a:pos x="0" y="15"/>
                </a:cxn>
                <a:cxn ang="0">
                  <a:pos x="15" y="7"/>
                </a:cxn>
                <a:cxn ang="0">
                  <a:pos x="22" y="15"/>
                </a:cxn>
                <a:cxn ang="0">
                  <a:pos x="15" y="7"/>
                </a:cxn>
                <a:cxn ang="0">
                  <a:pos x="15" y="0"/>
                </a:cxn>
              </a:cxnLst>
              <a:rect l="0" t="0" r="r" b="b"/>
              <a:pathLst>
                <a:path w="22" h="15">
                  <a:moveTo>
                    <a:pt x="15" y="0"/>
                  </a:moveTo>
                  <a:lnTo>
                    <a:pt x="7" y="7"/>
                  </a:lnTo>
                  <a:lnTo>
                    <a:pt x="0" y="15"/>
                  </a:lnTo>
                  <a:lnTo>
                    <a:pt x="15" y="7"/>
                  </a:lnTo>
                  <a:lnTo>
                    <a:pt x="22" y="15"/>
                  </a:lnTo>
                  <a:lnTo>
                    <a:pt x="15" y="7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4" name="Freeform 151"/>
            <p:cNvSpPr>
              <a:spLocks/>
            </p:cNvSpPr>
            <p:nvPr/>
          </p:nvSpPr>
          <p:spPr bwMode="auto">
            <a:xfrm>
              <a:off x="2187" y="4235"/>
              <a:ext cx="38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8"/>
                </a:cxn>
                <a:cxn ang="0">
                  <a:pos x="29" y="0"/>
                </a:cxn>
                <a:cxn ang="0">
                  <a:pos x="22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8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5" name="Line 152"/>
            <p:cNvSpPr>
              <a:spLocks noChangeShapeType="1"/>
            </p:cNvSpPr>
            <p:nvPr/>
          </p:nvSpPr>
          <p:spPr bwMode="auto">
            <a:xfrm>
              <a:off x="2210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6" name="Line 153"/>
            <p:cNvSpPr>
              <a:spLocks noChangeShapeType="1"/>
            </p:cNvSpPr>
            <p:nvPr/>
          </p:nvSpPr>
          <p:spPr bwMode="auto">
            <a:xfrm>
              <a:off x="2187" y="4272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7" name="Line 154"/>
            <p:cNvSpPr>
              <a:spLocks noChangeShapeType="1"/>
            </p:cNvSpPr>
            <p:nvPr/>
          </p:nvSpPr>
          <p:spPr bwMode="auto">
            <a:xfrm>
              <a:off x="2187" y="4250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8" name="Freeform 155"/>
            <p:cNvSpPr>
              <a:spLocks/>
            </p:cNvSpPr>
            <p:nvPr/>
          </p:nvSpPr>
          <p:spPr bwMode="auto">
            <a:xfrm>
              <a:off x="2092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0" y="52"/>
                </a:cxn>
                <a:cxn ang="0">
                  <a:pos x="30" y="8"/>
                </a:cxn>
                <a:cxn ang="0">
                  <a:pos x="30" y="0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0" h="52">
                  <a:moveTo>
                    <a:pt x="0" y="52"/>
                  </a:moveTo>
                  <a:lnTo>
                    <a:pt x="30" y="52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9" name="Line 156"/>
            <p:cNvSpPr>
              <a:spLocks noChangeShapeType="1"/>
            </p:cNvSpPr>
            <p:nvPr/>
          </p:nvSpPr>
          <p:spPr bwMode="auto">
            <a:xfrm>
              <a:off x="2107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0" name="Line 157"/>
            <p:cNvSpPr>
              <a:spLocks noChangeShapeType="1"/>
            </p:cNvSpPr>
            <p:nvPr/>
          </p:nvSpPr>
          <p:spPr bwMode="auto">
            <a:xfrm>
              <a:off x="2092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1" name="Line 158"/>
            <p:cNvSpPr>
              <a:spLocks noChangeShapeType="1"/>
            </p:cNvSpPr>
            <p:nvPr/>
          </p:nvSpPr>
          <p:spPr bwMode="auto">
            <a:xfrm>
              <a:off x="2092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2" name="Rectangle 159"/>
            <p:cNvSpPr>
              <a:spLocks noChangeArrowheads="1"/>
            </p:cNvSpPr>
            <p:nvPr/>
          </p:nvSpPr>
          <p:spPr bwMode="auto">
            <a:xfrm>
              <a:off x="2103" y="4223"/>
              <a:ext cx="18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3" name="Rectangle 160"/>
            <p:cNvSpPr>
              <a:spLocks noChangeArrowheads="1"/>
            </p:cNvSpPr>
            <p:nvPr/>
          </p:nvSpPr>
          <p:spPr bwMode="auto">
            <a:xfrm>
              <a:off x="2125" y="4223"/>
              <a:ext cx="15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4" name="Rectangle 161"/>
            <p:cNvSpPr>
              <a:spLocks noChangeArrowheads="1"/>
            </p:cNvSpPr>
            <p:nvPr/>
          </p:nvSpPr>
          <p:spPr bwMode="auto">
            <a:xfrm>
              <a:off x="2154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5" name="Rectangle 162"/>
            <p:cNvSpPr>
              <a:spLocks noChangeArrowheads="1"/>
            </p:cNvSpPr>
            <p:nvPr/>
          </p:nvSpPr>
          <p:spPr bwMode="auto">
            <a:xfrm>
              <a:off x="2177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6" name="Rectangle 163"/>
            <p:cNvSpPr>
              <a:spLocks noChangeArrowheads="1"/>
            </p:cNvSpPr>
            <p:nvPr/>
          </p:nvSpPr>
          <p:spPr bwMode="auto">
            <a:xfrm>
              <a:off x="2198" y="4223"/>
              <a:ext cx="17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157" name="Rectangle 164"/>
          <p:cNvSpPr>
            <a:spLocks noChangeArrowheads="1"/>
          </p:cNvSpPr>
          <p:nvPr userDrawn="1"/>
        </p:nvSpPr>
        <p:spPr bwMode="auto">
          <a:xfrm>
            <a:off x="2871788" y="1522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58" name="Rectangle 166"/>
          <p:cNvSpPr>
            <a:spLocks noChangeArrowheads="1"/>
          </p:cNvSpPr>
          <p:nvPr userDrawn="1"/>
        </p:nvSpPr>
        <p:spPr bwMode="auto">
          <a:xfrm>
            <a:off x="3573463" y="74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graphicFrame>
        <p:nvGraphicFramePr>
          <p:cNvPr id="159" name="Object 3"/>
          <p:cNvGraphicFramePr>
            <a:graphicFrameLocks noChangeAspect="1"/>
          </p:cNvGraphicFramePr>
          <p:nvPr/>
        </p:nvGraphicFramePr>
        <p:xfrm>
          <a:off x="3048000" y="0"/>
          <a:ext cx="6096000" cy="558800"/>
        </p:xfrm>
        <a:graphic>
          <a:graphicData uri="http://schemas.openxmlformats.org/presentationml/2006/ole">
            <p:oleObj spid="_x0000_s50178" name="Documento" r:id="rId3" imgW="5282184" imgH="524256" progId="Word.Document.8">
              <p:embed/>
            </p:oleObj>
          </a:graphicData>
        </a:graphic>
      </p:graphicFrame>
      <p:sp>
        <p:nvSpPr>
          <p:cNvPr id="160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1" name="Marcador de número de diapos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3ADFDA-03EC-498D-A5D2-EAB19BBBD9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7524750" y="6165850"/>
            <a:ext cx="1223963" cy="692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7620000" y="6096000"/>
            <a:ext cx="1066800" cy="609600"/>
            <a:chOff x="1650" y="3904"/>
            <a:chExt cx="1017" cy="384"/>
          </a:xfrm>
        </p:grpSpPr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650" y="4228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2588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H="1">
              <a:off x="1650" y="4287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1653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 flipV="1">
              <a:off x="2593" y="4015"/>
              <a:ext cx="2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" name="Line 16"/>
            <p:cNvSpPr>
              <a:spLocks noChangeShapeType="1"/>
            </p:cNvSpPr>
            <p:nvPr/>
          </p:nvSpPr>
          <p:spPr bwMode="auto">
            <a:xfrm>
              <a:off x="2659" y="4015"/>
              <a:ext cx="0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" name="Line 17"/>
            <p:cNvSpPr>
              <a:spLocks noChangeShapeType="1"/>
            </p:cNvSpPr>
            <p:nvPr/>
          </p:nvSpPr>
          <p:spPr bwMode="auto">
            <a:xfrm flipH="1">
              <a:off x="2240" y="4140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>
              <a:off x="2240" y="4118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" name="Line 19"/>
            <p:cNvSpPr>
              <a:spLocks noChangeShapeType="1"/>
            </p:cNvSpPr>
            <p:nvPr/>
          </p:nvSpPr>
          <p:spPr bwMode="auto">
            <a:xfrm flipH="1">
              <a:off x="1732" y="4118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6" name="Line 20"/>
            <p:cNvSpPr>
              <a:spLocks noChangeShapeType="1"/>
            </p:cNvSpPr>
            <p:nvPr/>
          </p:nvSpPr>
          <p:spPr bwMode="auto">
            <a:xfrm>
              <a:off x="1732" y="4140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auto">
            <a:xfrm>
              <a:off x="1695" y="3948"/>
              <a:ext cx="29" cy="339"/>
            </a:xfrm>
            <a:custGeom>
              <a:avLst/>
              <a:gdLst/>
              <a:ahLst/>
              <a:cxnLst>
                <a:cxn ang="0">
                  <a:pos x="29" y="339"/>
                </a:cxn>
                <a:cxn ang="0">
                  <a:pos x="29" y="67"/>
                </a:cxn>
                <a:cxn ang="0">
                  <a:pos x="22" y="45"/>
                </a:cxn>
                <a:cxn ang="0">
                  <a:pos x="7" y="23"/>
                </a:cxn>
                <a:cxn ang="0">
                  <a:pos x="0" y="0"/>
                </a:cxn>
              </a:cxnLst>
              <a:rect l="0" t="0" r="r" b="b"/>
              <a:pathLst>
                <a:path w="29" h="339">
                  <a:moveTo>
                    <a:pt x="29" y="339"/>
                  </a:moveTo>
                  <a:lnTo>
                    <a:pt x="29" y="67"/>
                  </a:lnTo>
                  <a:lnTo>
                    <a:pt x="22" y="45"/>
                  </a:lnTo>
                  <a:lnTo>
                    <a:pt x="7" y="23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8" name="Line 22"/>
            <p:cNvSpPr>
              <a:spLocks noChangeShapeType="1"/>
            </p:cNvSpPr>
            <p:nvPr/>
          </p:nvSpPr>
          <p:spPr bwMode="auto">
            <a:xfrm>
              <a:off x="1658" y="4015"/>
              <a:ext cx="3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>
              <a:off x="1650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 flipH="1">
              <a:off x="1650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1" name="Line 25"/>
            <p:cNvSpPr>
              <a:spLocks noChangeShapeType="1"/>
            </p:cNvSpPr>
            <p:nvPr/>
          </p:nvSpPr>
          <p:spPr bwMode="auto">
            <a:xfrm flipH="1">
              <a:off x="1650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2" name="Line 26"/>
            <p:cNvSpPr>
              <a:spLocks noChangeShapeType="1"/>
            </p:cNvSpPr>
            <p:nvPr/>
          </p:nvSpPr>
          <p:spPr bwMode="auto">
            <a:xfrm>
              <a:off x="2585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3" name="Line 27"/>
            <p:cNvSpPr>
              <a:spLocks noChangeShapeType="1"/>
            </p:cNvSpPr>
            <p:nvPr/>
          </p:nvSpPr>
          <p:spPr bwMode="auto">
            <a:xfrm>
              <a:off x="2585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4" name="Line 28"/>
            <p:cNvSpPr>
              <a:spLocks noChangeShapeType="1"/>
            </p:cNvSpPr>
            <p:nvPr/>
          </p:nvSpPr>
          <p:spPr bwMode="auto">
            <a:xfrm>
              <a:off x="2585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5" name="Line 29"/>
            <p:cNvSpPr>
              <a:spLocks noChangeShapeType="1"/>
            </p:cNvSpPr>
            <p:nvPr/>
          </p:nvSpPr>
          <p:spPr bwMode="auto">
            <a:xfrm>
              <a:off x="2071" y="4103"/>
              <a:ext cx="0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auto">
            <a:xfrm>
              <a:off x="2084" y="4088"/>
              <a:ext cx="148" cy="199"/>
            </a:xfrm>
            <a:custGeom>
              <a:avLst/>
              <a:gdLst/>
              <a:ahLst/>
              <a:cxnLst>
                <a:cxn ang="0">
                  <a:pos x="0" y="199"/>
                </a:cxn>
                <a:cxn ang="0">
                  <a:pos x="0" y="30"/>
                </a:cxn>
                <a:cxn ang="0">
                  <a:pos x="0" y="22"/>
                </a:cxn>
                <a:cxn ang="0">
                  <a:pos x="7" y="22"/>
                </a:cxn>
                <a:cxn ang="0">
                  <a:pos x="7" y="15"/>
                </a:cxn>
                <a:cxn ang="0">
                  <a:pos x="15" y="15"/>
                </a:cxn>
                <a:cxn ang="0">
                  <a:pos x="22" y="22"/>
                </a:cxn>
                <a:cxn ang="0">
                  <a:pos x="22" y="15"/>
                </a:cxn>
                <a:cxn ang="0">
                  <a:pos x="22" y="15"/>
                </a:cxn>
                <a:cxn ang="0">
                  <a:pos x="29" y="15"/>
                </a:cxn>
                <a:cxn ang="0">
                  <a:pos x="29" y="22"/>
                </a:cxn>
                <a:cxn ang="0">
                  <a:pos x="29" y="15"/>
                </a:cxn>
                <a:cxn ang="0">
                  <a:pos x="44" y="8"/>
                </a:cxn>
                <a:cxn ang="0">
                  <a:pos x="44" y="15"/>
                </a:cxn>
                <a:cxn ang="0">
                  <a:pos x="44" y="8"/>
                </a:cxn>
                <a:cxn ang="0">
                  <a:pos x="44" y="0"/>
                </a:cxn>
                <a:cxn ang="0">
                  <a:pos x="59" y="8"/>
                </a:cxn>
                <a:cxn ang="0">
                  <a:pos x="59" y="15"/>
                </a:cxn>
                <a:cxn ang="0">
                  <a:pos x="74" y="0"/>
                </a:cxn>
                <a:cxn ang="0">
                  <a:pos x="81" y="8"/>
                </a:cxn>
                <a:cxn ang="0">
                  <a:pos x="88" y="15"/>
                </a:cxn>
                <a:cxn ang="0">
                  <a:pos x="88" y="8"/>
                </a:cxn>
                <a:cxn ang="0">
                  <a:pos x="103" y="8"/>
                </a:cxn>
                <a:cxn ang="0">
                  <a:pos x="103" y="15"/>
                </a:cxn>
                <a:cxn ang="0">
                  <a:pos x="103" y="8"/>
                </a:cxn>
                <a:cxn ang="0">
                  <a:pos x="110" y="15"/>
                </a:cxn>
                <a:cxn ang="0">
                  <a:pos x="125" y="15"/>
                </a:cxn>
                <a:cxn ang="0">
                  <a:pos x="125" y="22"/>
                </a:cxn>
                <a:cxn ang="0">
                  <a:pos x="125" y="15"/>
                </a:cxn>
                <a:cxn ang="0">
                  <a:pos x="132" y="15"/>
                </a:cxn>
                <a:cxn ang="0">
                  <a:pos x="132" y="22"/>
                </a:cxn>
                <a:cxn ang="0">
                  <a:pos x="140" y="15"/>
                </a:cxn>
                <a:cxn ang="0">
                  <a:pos x="147" y="22"/>
                </a:cxn>
                <a:cxn ang="0">
                  <a:pos x="147" y="199"/>
                </a:cxn>
              </a:cxnLst>
              <a:rect l="0" t="0" r="r" b="b"/>
              <a:pathLst>
                <a:path w="147" h="199">
                  <a:moveTo>
                    <a:pt x="0" y="199"/>
                  </a:moveTo>
                  <a:lnTo>
                    <a:pt x="0" y="30"/>
                  </a:lnTo>
                  <a:lnTo>
                    <a:pt x="0" y="22"/>
                  </a:lnTo>
                  <a:lnTo>
                    <a:pt x="7" y="22"/>
                  </a:lnTo>
                  <a:lnTo>
                    <a:pt x="7" y="15"/>
                  </a:lnTo>
                  <a:lnTo>
                    <a:pt x="15" y="15"/>
                  </a:lnTo>
                  <a:lnTo>
                    <a:pt x="22" y="22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9" y="15"/>
                  </a:lnTo>
                  <a:lnTo>
                    <a:pt x="29" y="22"/>
                  </a:lnTo>
                  <a:lnTo>
                    <a:pt x="29" y="15"/>
                  </a:lnTo>
                  <a:lnTo>
                    <a:pt x="44" y="8"/>
                  </a:lnTo>
                  <a:lnTo>
                    <a:pt x="44" y="15"/>
                  </a:lnTo>
                  <a:lnTo>
                    <a:pt x="44" y="8"/>
                  </a:lnTo>
                  <a:lnTo>
                    <a:pt x="44" y="0"/>
                  </a:lnTo>
                  <a:lnTo>
                    <a:pt x="59" y="8"/>
                  </a:lnTo>
                  <a:lnTo>
                    <a:pt x="59" y="15"/>
                  </a:lnTo>
                  <a:lnTo>
                    <a:pt x="74" y="0"/>
                  </a:lnTo>
                  <a:lnTo>
                    <a:pt x="81" y="8"/>
                  </a:lnTo>
                  <a:lnTo>
                    <a:pt x="88" y="15"/>
                  </a:lnTo>
                  <a:lnTo>
                    <a:pt x="88" y="8"/>
                  </a:lnTo>
                  <a:lnTo>
                    <a:pt x="103" y="8"/>
                  </a:lnTo>
                  <a:lnTo>
                    <a:pt x="103" y="15"/>
                  </a:lnTo>
                  <a:lnTo>
                    <a:pt x="103" y="8"/>
                  </a:lnTo>
                  <a:lnTo>
                    <a:pt x="110" y="15"/>
                  </a:lnTo>
                  <a:lnTo>
                    <a:pt x="125" y="15"/>
                  </a:lnTo>
                  <a:lnTo>
                    <a:pt x="125" y="22"/>
                  </a:lnTo>
                  <a:lnTo>
                    <a:pt x="125" y="15"/>
                  </a:lnTo>
                  <a:lnTo>
                    <a:pt x="132" y="15"/>
                  </a:lnTo>
                  <a:lnTo>
                    <a:pt x="132" y="22"/>
                  </a:lnTo>
                  <a:lnTo>
                    <a:pt x="140" y="15"/>
                  </a:lnTo>
                  <a:lnTo>
                    <a:pt x="147" y="22"/>
                  </a:lnTo>
                  <a:lnTo>
                    <a:pt x="147" y="19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7" name="Line 31"/>
            <p:cNvSpPr>
              <a:spLocks noChangeShapeType="1"/>
            </p:cNvSpPr>
            <p:nvPr/>
          </p:nvSpPr>
          <p:spPr bwMode="auto">
            <a:xfrm flipV="1">
              <a:off x="2240" y="4103"/>
              <a:ext cx="2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auto">
            <a:xfrm>
              <a:off x="2071" y="4073"/>
              <a:ext cx="176" cy="30"/>
            </a:xfrm>
            <a:custGeom>
              <a:avLst/>
              <a:gdLst/>
              <a:ahLst/>
              <a:cxnLst>
                <a:cxn ang="0">
                  <a:pos x="177" y="30"/>
                </a:cxn>
                <a:cxn ang="0">
                  <a:pos x="89" y="0"/>
                </a:cxn>
                <a:cxn ang="0">
                  <a:pos x="0" y="30"/>
                </a:cxn>
              </a:cxnLst>
              <a:rect l="0" t="0" r="r" b="b"/>
              <a:pathLst>
                <a:path w="177" h="30">
                  <a:moveTo>
                    <a:pt x="177" y="30"/>
                  </a:moveTo>
                  <a:lnTo>
                    <a:pt x="89" y="0"/>
                  </a:lnTo>
                  <a:lnTo>
                    <a:pt x="0" y="3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9" name="Rectangle 33"/>
            <p:cNvSpPr>
              <a:spLocks noChangeArrowheads="1"/>
            </p:cNvSpPr>
            <p:nvPr/>
          </p:nvSpPr>
          <p:spPr bwMode="auto">
            <a:xfrm>
              <a:off x="2159" y="4059"/>
              <a:ext cx="9" cy="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auto">
            <a:xfrm>
              <a:off x="2151" y="4051"/>
              <a:ext cx="15" cy="22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0" y="22"/>
                </a:cxn>
                <a:cxn ang="0">
                  <a:pos x="8" y="0"/>
                </a:cxn>
                <a:cxn ang="0">
                  <a:pos x="15" y="22"/>
                </a:cxn>
                <a:cxn ang="0">
                  <a:pos x="8" y="22"/>
                </a:cxn>
              </a:cxnLst>
              <a:rect l="0" t="0" r="r" b="b"/>
              <a:pathLst>
                <a:path w="15" h="22">
                  <a:moveTo>
                    <a:pt x="8" y="22"/>
                  </a:moveTo>
                  <a:lnTo>
                    <a:pt x="0" y="22"/>
                  </a:lnTo>
                  <a:lnTo>
                    <a:pt x="8" y="0"/>
                  </a:lnTo>
                  <a:lnTo>
                    <a:pt x="15" y="22"/>
                  </a:lnTo>
                  <a:lnTo>
                    <a:pt x="8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 flipV="1">
              <a:off x="2159" y="4007"/>
              <a:ext cx="3" cy="4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auto">
            <a:xfrm>
              <a:off x="2616" y="4096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auto">
            <a:xfrm>
              <a:off x="254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auto">
            <a:xfrm>
              <a:off x="2549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5" name="Line 39"/>
            <p:cNvSpPr>
              <a:spLocks noChangeShapeType="1"/>
            </p:cNvSpPr>
            <p:nvPr/>
          </p:nvSpPr>
          <p:spPr bwMode="auto">
            <a:xfrm flipV="1">
              <a:off x="2557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auto">
            <a:xfrm>
              <a:off x="2549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auto">
            <a:xfrm>
              <a:off x="2395" y="4235"/>
              <a:ext cx="36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15"/>
                </a:cxn>
                <a:cxn ang="0">
                  <a:pos x="30" y="8"/>
                </a:cxn>
                <a:cxn ang="0">
                  <a:pos x="22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15"/>
                  </a:lnTo>
                  <a:lnTo>
                    <a:pt x="30" y="8"/>
                  </a:lnTo>
                  <a:lnTo>
                    <a:pt x="22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auto">
            <a:xfrm>
              <a:off x="2143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0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>
              <a:off x="2159" y="4235"/>
              <a:ext cx="3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0" name="Line 44"/>
            <p:cNvSpPr>
              <a:spLocks noChangeShapeType="1"/>
            </p:cNvSpPr>
            <p:nvPr/>
          </p:nvSpPr>
          <p:spPr bwMode="auto">
            <a:xfrm>
              <a:off x="2143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1" name="Line 45"/>
            <p:cNvSpPr>
              <a:spLocks noChangeShapeType="1"/>
            </p:cNvSpPr>
            <p:nvPr/>
          </p:nvSpPr>
          <p:spPr bwMode="auto">
            <a:xfrm>
              <a:off x="2143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auto">
            <a:xfrm>
              <a:off x="2107" y="4118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auto">
            <a:xfrm>
              <a:off x="2187" y="4118"/>
              <a:ext cx="15" cy="22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15" y="14"/>
                </a:cxn>
                <a:cxn ang="0">
                  <a:pos x="7" y="0"/>
                </a:cxn>
                <a:cxn ang="0">
                  <a:pos x="0" y="14"/>
                </a:cxn>
                <a:cxn ang="0">
                  <a:pos x="7" y="22"/>
                </a:cxn>
              </a:cxnLst>
              <a:rect l="0" t="0" r="r" b="b"/>
              <a:pathLst>
                <a:path w="15" h="22">
                  <a:moveTo>
                    <a:pt x="7" y="22"/>
                  </a:moveTo>
                  <a:lnTo>
                    <a:pt x="15" y="14"/>
                  </a:lnTo>
                  <a:lnTo>
                    <a:pt x="7" y="0"/>
                  </a:lnTo>
                  <a:lnTo>
                    <a:pt x="0" y="14"/>
                  </a:lnTo>
                  <a:lnTo>
                    <a:pt x="7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auto">
            <a:xfrm>
              <a:off x="2143" y="4103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5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5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5" name="Line 49"/>
            <p:cNvSpPr>
              <a:spLocks noChangeShapeType="1"/>
            </p:cNvSpPr>
            <p:nvPr/>
          </p:nvSpPr>
          <p:spPr bwMode="auto">
            <a:xfrm>
              <a:off x="2151" y="4103"/>
              <a:ext cx="1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auto">
            <a:xfrm>
              <a:off x="1886" y="4235"/>
              <a:ext cx="29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8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8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auto">
            <a:xfrm>
              <a:off x="1680" y="4096"/>
              <a:ext cx="21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8" name="Line 52"/>
            <p:cNvSpPr>
              <a:spLocks noChangeShapeType="1"/>
            </p:cNvSpPr>
            <p:nvPr/>
          </p:nvSpPr>
          <p:spPr bwMode="auto">
            <a:xfrm flipV="1">
              <a:off x="1695" y="3904"/>
              <a:ext cx="0" cy="11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auto">
            <a:xfrm>
              <a:off x="1658" y="3948"/>
              <a:ext cx="38" cy="6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7" y="45"/>
                </a:cxn>
                <a:cxn ang="0">
                  <a:pos x="22" y="23"/>
                </a:cxn>
                <a:cxn ang="0">
                  <a:pos x="37" y="0"/>
                </a:cxn>
              </a:cxnLst>
              <a:rect l="0" t="0" r="r" b="b"/>
              <a:pathLst>
                <a:path w="37" h="67">
                  <a:moveTo>
                    <a:pt x="0" y="67"/>
                  </a:moveTo>
                  <a:lnTo>
                    <a:pt x="7" y="45"/>
                  </a:lnTo>
                  <a:lnTo>
                    <a:pt x="22" y="23"/>
                  </a:lnTo>
                  <a:lnTo>
                    <a:pt x="3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auto">
            <a:xfrm>
              <a:off x="2616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auto">
            <a:xfrm>
              <a:off x="2616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2" name="Line 56"/>
            <p:cNvSpPr>
              <a:spLocks noChangeShapeType="1"/>
            </p:cNvSpPr>
            <p:nvPr/>
          </p:nvSpPr>
          <p:spPr bwMode="auto">
            <a:xfrm flipV="1">
              <a:off x="2622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auto">
            <a:xfrm>
              <a:off x="261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auto">
            <a:xfrm>
              <a:off x="2513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auto">
            <a:xfrm>
              <a:off x="2513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6" name="Line 60"/>
            <p:cNvSpPr>
              <a:spLocks noChangeShapeType="1"/>
            </p:cNvSpPr>
            <p:nvPr/>
          </p:nvSpPr>
          <p:spPr bwMode="auto">
            <a:xfrm flipV="1">
              <a:off x="251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auto">
            <a:xfrm>
              <a:off x="2513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8" name="Freeform 62"/>
            <p:cNvSpPr>
              <a:spLocks/>
            </p:cNvSpPr>
            <p:nvPr/>
          </p:nvSpPr>
          <p:spPr bwMode="auto">
            <a:xfrm>
              <a:off x="2475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auto">
            <a:xfrm>
              <a:off x="247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0" name="Line 64"/>
            <p:cNvSpPr>
              <a:spLocks noChangeShapeType="1"/>
            </p:cNvSpPr>
            <p:nvPr/>
          </p:nvSpPr>
          <p:spPr bwMode="auto">
            <a:xfrm flipV="1">
              <a:off x="2482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auto">
            <a:xfrm>
              <a:off x="247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auto">
            <a:xfrm>
              <a:off x="243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auto">
            <a:xfrm>
              <a:off x="2438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4" name="Line 68"/>
            <p:cNvSpPr>
              <a:spLocks noChangeShapeType="1"/>
            </p:cNvSpPr>
            <p:nvPr/>
          </p:nvSpPr>
          <p:spPr bwMode="auto">
            <a:xfrm flipV="1">
              <a:off x="244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auto">
            <a:xfrm>
              <a:off x="2438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auto">
            <a:xfrm>
              <a:off x="2402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auto">
            <a:xfrm>
              <a:off x="240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8" name="Line 72"/>
            <p:cNvSpPr>
              <a:spLocks noChangeShapeType="1"/>
            </p:cNvSpPr>
            <p:nvPr/>
          </p:nvSpPr>
          <p:spPr bwMode="auto">
            <a:xfrm flipV="1">
              <a:off x="2410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auto">
            <a:xfrm>
              <a:off x="237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auto">
            <a:xfrm>
              <a:off x="2364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1" name="Line 75"/>
            <p:cNvSpPr>
              <a:spLocks noChangeShapeType="1"/>
            </p:cNvSpPr>
            <p:nvPr/>
          </p:nvSpPr>
          <p:spPr bwMode="auto">
            <a:xfrm flipV="1">
              <a:off x="2379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auto">
            <a:xfrm>
              <a:off x="2364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auto">
            <a:xfrm>
              <a:off x="233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auto">
            <a:xfrm>
              <a:off x="2328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5" name="Line 79"/>
            <p:cNvSpPr>
              <a:spLocks noChangeShapeType="1"/>
            </p:cNvSpPr>
            <p:nvPr/>
          </p:nvSpPr>
          <p:spPr bwMode="auto">
            <a:xfrm flipV="1">
              <a:off x="234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auto">
            <a:xfrm>
              <a:off x="2328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auto">
            <a:xfrm>
              <a:off x="229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auto">
            <a:xfrm>
              <a:off x="2298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9" name="Line 83"/>
            <p:cNvSpPr>
              <a:spLocks noChangeShapeType="1"/>
            </p:cNvSpPr>
            <p:nvPr/>
          </p:nvSpPr>
          <p:spPr bwMode="auto">
            <a:xfrm flipV="1">
              <a:off x="2305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auto">
            <a:xfrm>
              <a:off x="2298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auto">
            <a:xfrm>
              <a:off x="226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2" name="Freeform 86"/>
            <p:cNvSpPr>
              <a:spLocks/>
            </p:cNvSpPr>
            <p:nvPr/>
          </p:nvSpPr>
          <p:spPr bwMode="auto">
            <a:xfrm>
              <a:off x="226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3" name="Line 87"/>
            <p:cNvSpPr>
              <a:spLocks noChangeShapeType="1"/>
            </p:cNvSpPr>
            <p:nvPr/>
          </p:nvSpPr>
          <p:spPr bwMode="auto">
            <a:xfrm flipV="1">
              <a:off x="2269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4" name="Freeform 88"/>
            <p:cNvSpPr>
              <a:spLocks/>
            </p:cNvSpPr>
            <p:nvPr/>
          </p:nvSpPr>
          <p:spPr bwMode="auto">
            <a:xfrm>
              <a:off x="2261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5" name="Freeform 89"/>
            <p:cNvSpPr>
              <a:spLocks/>
            </p:cNvSpPr>
            <p:nvPr/>
          </p:nvSpPr>
          <p:spPr bwMode="auto">
            <a:xfrm>
              <a:off x="204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6" name="Freeform 90"/>
            <p:cNvSpPr>
              <a:spLocks/>
            </p:cNvSpPr>
            <p:nvPr/>
          </p:nvSpPr>
          <p:spPr bwMode="auto">
            <a:xfrm>
              <a:off x="204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7" name="Line 91"/>
            <p:cNvSpPr>
              <a:spLocks noChangeShapeType="1"/>
            </p:cNvSpPr>
            <p:nvPr/>
          </p:nvSpPr>
          <p:spPr bwMode="auto">
            <a:xfrm flipV="1">
              <a:off x="2048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8" name="Freeform 92"/>
            <p:cNvSpPr>
              <a:spLocks/>
            </p:cNvSpPr>
            <p:nvPr/>
          </p:nvSpPr>
          <p:spPr bwMode="auto">
            <a:xfrm>
              <a:off x="204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9" name="Freeform 93"/>
            <p:cNvSpPr>
              <a:spLocks/>
            </p:cNvSpPr>
            <p:nvPr/>
          </p:nvSpPr>
          <p:spPr bwMode="auto">
            <a:xfrm>
              <a:off x="2004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0" name="Freeform 94"/>
            <p:cNvSpPr>
              <a:spLocks/>
            </p:cNvSpPr>
            <p:nvPr/>
          </p:nvSpPr>
          <p:spPr bwMode="auto">
            <a:xfrm>
              <a:off x="2004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1" name="Line 95"/>
            <p:cNvSpPr>
              <a:spLocks noChangeShapeType="1"/>
            </p:cNvSpPr>
            <p:nvPr/>
          </p:nvSpPr>
          <p:spPr bwMode="auto">
            <a:xfrm flipV="1">
              <a:off x="2012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2" name="Freeform 96"/>
            <p:cNvSpPr>
              <a:spLocks/>
            </p:cNvSpPr>
            <p:nvPr/>
          </p:nvSpPr>
          <p:spPr bwMode="auto">
            <a:xfrm>
              <a:off x="2004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3" name="Freeform 97"/>
            <p:cNvSpPr>
              <a:spLocks/>
            </p:cNvSpPr>
            <p:nvPr/>
          </p:nvSpPr>
          <p:spPr bwMode="auto">
            <a:xfrm>
              <a:off x="196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4" name="Freeform 98"/>
            <p:cNvSpPr>
              <a:spLocks/>
            </p:cNvSpPr>
            <p:nvPr/>
          </p:nvSpPr>
          <p:spPr bwMode="auto">
            <a:xfrm>
              <a:off x="1966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5" name="Line 99"/>
            <p:cNvSpPr>
              <a:spLocks noChangeShapeType="1"/>
            </p:cNvSpPr>
            <p:nvPr/>
          </p:nvSpPr>
          <p:spPr bwMode="auto">
            <a:xfrm flipV="1">
              <a:off x="1974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6" name="Freeform 100"/>
            <p:cNvSpPr>
              <a:spLocks/>
            </p:cNvSpPr>
            <p:nvPr/>
          </p:nvSpPr>
          <p:spPr bwMode="auto">
            <a:xfrm>
              <a:off x="1966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7" name="Freeform 101"/>
            <p:cNvSpPr>
              <a:spLocks/>
            </p:cNvSpPr>
            <p:nvPr/>
          </p:nvSpPr>
          <p:spPr bwMode="auto">
            <a:xfrm>
              <a:off x="193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8" name="Freeform 102"/>
            <p:cNvSpPr>
              <a:spLocks/>
            </p:cNvSpPr>
            <p:nvPr/>
          </p:nvSpPr>
          <p:spPr bwMode="auto">
            <a:xfrm>
              <a:off x="193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9" name="Line 103"/>
            <p:cNvSpPr>
              <a:spLocks noChangeShapeType="1"/>
            </p:cNvSpPr>
            <p:nvPr/>
          </p:nvSpPr>
          <p:spPr bwMode="auto">
            <a:xfrm flipV="1">
              <a:off x="1938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0" name="Freeform 104"/>
            <p:cNvSpPr>
              <a:spLocks/>
            </p:cNvSpPr>
            <p:nvPr/>
          </p:nvSpPr>
          <p:spPr bwMode="auto">
            <a:xfrm>
              <a:off x="193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1" name="Freeform 105"/>
            <p:cNvSpPr>
              <a:spLocks/>
            </p:cNvSpPr>
            <p:nvPr/>
          </p:nvSpPr>
          <p:spPr bwMode="auto">
            <a:xfrm>
              <a:off x="189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2" name="Freeform 106"/>
            <p:cNvSpPr>
              <a:spLocks/>
            </p:cNvSpPr>
            <p:nvPr/>
          </p:nvSpPr>
          <p:spPr bwMode="auto">
            <a:xfrm>
              <a:off x="189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" name="Line 107"/>
            <p:cNvSpPr>
              <a:spLocks noChangeShapeType="1"/>
            </p:cNvSpPr>
            <p:nvPr/>
          </p:nvSpPr>
          <p:spPr bwMode="auto">
            <a:xfrm flipV="1">
              <a:off x="190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4" name="Freeform 108"/>
            <p:cNvSpPr>
              <a:spLocks/>
            </p:cNvSpPr>
            <p:nvPr/>
          </p:nvSpPr>
          <p:spPr bwMode="auto">
            <a:xfrm>
              <a:off x="1857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5" name="Freeform 109"/>
            <p:cNvSpPr>
              <a:spLocks/>
            </p:cNvSpPr>
            <p:nvPr/>
          </p:nvSpPr>
          <p:spPr bwMode="auto">
            <a:xfrm>
              <a:off x="1857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6" name="Line 110"/>
            <p:cNvSpPr>
              <a:spLocks noChangeShapeType="1"/>
            </p:cNvSpPr>
            <p:nvPr/>
          </p:nvSpPr>
          <p:spPr bwMode="auto">
            <a:xfrm flipV="1">
              <a:off x="186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7" name="Freeform 111"/>
            <p:cNvSpPr>
              <a:spLocks/>
            </p:cNvSpPr>
            <p:nvPr/>
          </p:nvSpPr>
          <p:spPr bwMode="auto">
            <a:xfrm>
              <a:off x="1857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" name="Freeform 112"/>
            <p:cNvSpPr>
              <a:spLocks/>
            </p:cNvSpPr>
            <p:nvPr/>
          </p:nvSpPr>
          <p:spPr bwMode="auto">
            <a:xfrm>
              <a:off x="182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" name="Freeform 113"/>
            <p:cNvSpPr>
              <a:spLocks/>
            </p:cNvSpPr>
            <p:nvPr/>
          </p:nvSpPr>
          <p:spPr bwMode="auto">
            <a:xfrm>
              <a:off x="1820" y="4191"/>
              <a:ext cx="2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0" name="Line 114"/>
            <p:cNvSpPr>
              <a:spLocks noChangeShapeType="1"/>
            </p:cNvSpPr>
            <p:nvPr/>
          </p:nvSpPr>
          <p:spPr bwMode="auto">
            <a:xfrm flipV="1">
              <a:off x="182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1" name="Freeform 115"/>
            <p:cNvSpPr>
              <a:spLocks/>
            </p:cNvSpPr>
            <p:nvPr/>
          </p:nvSpPr>
          <p:spPr bwMode="auto">
            <a:xfrm>
              <a:off x="1820" y="4243"/>
              <a:ext cx="2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" name="Freeform 116"/>
            <p:cNvSpPr>
              <a:spLocks/>
            </p:cNvSpPr>
            <p:nvPr/>
          </p:nvSpPr>
          <p:spPr bwMode="auto">
            <a:xfrm>
              <a:off x="1791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3" name="Freeform 117"/>
            <p:cNvSpPr>
              <a:spLocks/>
            </p:cNvSpPr>
            <p:nvPr/>
          </p:nvSpPr>
          <p:spPr bwMode="auto">
            <a:xfrm>
              <a:off x="1783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4" name="Line 118"/>
            <p:cNvSpPr>
              <a:spLocks noChangeShapeType="1"/>
            </p:cNvSpPr>
            <p:nvPr/>
          </p:nvSpPr>
          <p:spPr bwMode="auto">
            <a:xfrm flipV="1">
              <a:off x="1791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5" name="Freeform 119"/>
            <p:cNvSpPr>
              <a:spLocks/>
            </p:cNvSpPr>
            <p:nvPr/>
          </p:nvSpPr>
          <p:spPr bwMode="auto">
            <a:xfrm>
              <a:off x="1783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" name="Freeform 120"/>
            <p:cNvSpPr>
              <a:spLocks/>
            </p:cNvSpPr>
            <p:nvPr/>
          </p:nvSpPr>
          <p:spPr bwMode="auto">
            <a:xfrm>
              <a:off x="1753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7" name="Freeform 121"/>
            <p:cNvSpPr>
              <a:spLocks/>
            </p:cNvSpPr>
            <p:nvPr/>
          </p:nvSpPr>
          <p:spPr bwMode="auto">
            <a:xfrm>
              <a:off x="174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8" name="Line 122"/>
            <p:cNvSpPr>
              <a:spLocks noChangeShapeType="1"/>
            </p:cNvSpPr>
            <p:nvPr/>
          </p:nvSpPr>
          <p:spPr bwMode="auto">
            <a:xfrm flipV="1">
              <a:off x="176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9" name="Freeform 123"/>
            <p:cNvSpPr>
              <a:spLocks/>
            </p:cNvSpPr>
            <p:nvPr/>
          </p:nvSpPr>
          <p:spPr bwMode="auto">
            <a:xfrm>
              <a:off x="174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0" name="Freeform 124"/>
            <p:cNvSpPr>
              <a:spLocks/>
            </p:cNvSpPr>
            <p:nvPr/>
          </p:nvSpPr>
          <p:spPr bwMode="auto">
            <a:xfrm>
              <a:off x="1686" y="4147"/>
              <a:ext cx="9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1" name="Freeform 125"/>
            <p:cNvSpPr>
              <a:spLocks/>
            </p:cNvSpPr>
            <p:nvPr/>
          </p:nvSpPr>
          <p:spPr bwMode="auto">
            <a:xfrm>
              <a:off x="1680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2" name="Line 126"/>
            <p:cNvSpPr>
              <a:spLocks noChangeShapeType="1"/>
            </p:cNvSpPr>
            <p:nvPr/>
          </p:nvSpPr>
          <p:spPr bwMode="auto">
            <a:xfrm flipV="1">
              <a:off x="1695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3" name="Freeform 127"/>
            <p:cNvSpPr>
              <a:spLocks/>
            </p:cNvSpPr>
            <p:nvPr/>
          </p:nvSpPr>
          <p:spPr bwMode="auto">
            <a:xfrm>
              <a:off x="1680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4" name="Freeform 128"/>
            <p:cNvSpPr>
              <a:spLocks/>
            </p:cNvSpPr>
            <p:nvPr/>
          </p:nvSpPr>
          <p:spPr bwMode="auto">
            <a:xfrm>
              <a:off x="1695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4" y="30"/>
                </a:cxn>
                <a:cxn ang="0">
                  <a:pos x="14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4" h="30">
                  <a:moveTo>
                    <a:pt x="0" y="30"/>
                  </a:moveTo>
                  <a:lnTo>
                    <a:pt x="14" y="30"/>
                  </a:lnTo>
                  <a:lnTo>
                    <a:pt x="14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5" name="Freeform 129"/>
            <p:cNvSpPr>
              <a:spLocks/>
            </p:cNvSpPr>
            <p:nvPr/>
          </p:nvSpPr>
          <p:spPr bwMode="auto">
            <a:xfrm>
              <a:off x="1686" y="4051"/>
              <a:ext cx="9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8" h="30">
                  <a:moveTo>
                    <a:pt x="0" y="30"/>
                  </a:moveTo>
                  <a:lnTo>
                    <a:pt x="8" y="30"/>
                  </a:lnTo>
                  <a:lnTo>
                    <a:pt x="8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6" name="Freeform 130"/>
            <p:cNvSpPr>
              <a:spLocks/>
            </p:cNvSpPr>
            <p:nvPr/>
          </p:nvSpPr>
          <p:spPr bwMode="auto">
            <a:xfrm>
              <a:off x="1673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7" name="Freeform 131"/>
            <p:cNvSpPr>
              <a:spLocks/>
            </p:cNvSpPr>
            <p:nvPr/>
          </p:nvSpPr>
          <p:spPr bwMode="auto">
            <a:xfrm>
              <a:off x="2631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8" name="Freeform 132"/>
            <p:cNvSpPr>
              <a:spLocks/>
            </p:cNvSpPr>
            <p:nvPr/>
          </p:nvSpPr>
          <p:spPr bwMode="auto">
            <a:xfrm>
              <a:off x="2616" y="4051"/>
              <a:ext cx="15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9" name="Freeform 133"/>
            <p:cNvSpPr>
              <a:spLocks/>
            </p:cNvSpPr>
            <p:nvPr/>
          </p:nvSpPr>
          <p:spPr bwMode="auto">
            <a:xfrm>
              <a:off x="2608" y="4051"/>
              <a:ext cx="8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7" h="30">
                  <a:moveTo>
                    <a:pt x="0" y="30"/>
                  </a:moveTo>
                  <a:lnTo>
                    <a:pt x="7" y="30"/>
                  </a:lnTo>
                  <a:lnTo>
                    <a:pt x="7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0" name="Freeform 134"/>
            <p:cNvSpPr>
              <a:spLocks/>
            </p:cNvSpPr>
            <p:nvPr/>
          </p:nvSpPr>
          <p:spPr bwMode="auto">
            <a:xfrm>
              <a:off x="220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1" name="Freeform 135"/>
            <p:cNvSpPr>
              <a:spLocks/>
            </p:cNvSpPr>
            <p:nvPr/>
          </p:nvSpPr>
          <p:spPr bwMode="auto">
            <a:xfrm>
              <a:off x="219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2" name="Line 136"/>
            <p:cNvSpPr>
              <a:spLocks noChangeShapeType="1"/>
            </p:cNvSpPr>
            <p:nvPr/>
          </p:nvSpPr>
          <p:spPr bwMode="auto">
            <a:xfrm flipV="1">
              <a:off x="221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3" name="Freeform 137"/>
            <p:cNvSpPr>
              <a:spLocks/>
            </p:cNvSpPr>
            <p:nvPr/>
          </p:nvSpPr>
          <p:spPr bwMode="auto">
            <a:xfrm>
              <a:off x="217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4" name="Freeform 138"/>
            <p:cNvSpPr>
              <a:spLocks/>
            </p:cNvSpPr>
            <p:nvPr/>
          </p:nvSpPr>
          <p:spPr bwMode="auto">
            <a:xfrm>
              <a:off x="217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5" name="Line 139"/>
            <p:cNvSpPr>
              <a:spLocks noChangeShapeType="1"/>
            </p:cNvSpPr>
            <p:nvPr/>
          </p:nvSpPr>
          <p:spPr bwMode="auto">
            <a:xfrm flipV="1">
              <a:off x="218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6" name="Freeform 140"/>
            <p:cNvSpPr>
              <a:spLocks/>
            </p:cNvSpPr>
            <p:nvPr/>
          </p:nvSpPr>
          <p:spPr bwMode="auto">
            <a:xfrm>
              <a:off x="215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7" name="Freeform 141"/>
            <p:cNvSpPr>
              <a:spLocks/>
            </p:cNvSpPr>
            <p:nvPr/>
          </p:nvSpPr>
          <p:spPr bwMode="auto">
            <a:xfrm>
              <a:off x="215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8" name="Line 142"/>
            <p:cNvSpPr>
              <a:spLocks noChangeShapeType="1"/>
            </p:cNvSpPr>
            <p:nvPr/>
          </p:nvSpPr>
          <p:spPr bwMode="auto">
            <a:xfrm flipV="1">
              <a:off x="215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9" name="Freeform 143"/>
            <p:cNvSpPr>
              <a:spLocks/>
            </p:cNvSpPr>
            <p:nvPr/>
          </p:nvSpPr>
          <p:spPr bwMode="auto">
            <a:xfrm>
              <a:off x="2130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0" name="Freeform 144"/>
            <p:cNvSpPr>
              <a:spLocks/>
            </p:cNvSpPr>
            <p:nvPr/>
          </p:nvSpPr>
          <p:spPr bwMode="auto">
            <a:xfrm>
              <a:off x="212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1" name="Line 145"/>
            <p:cNvSpPr>
              <a:spLocks noChangeShapeType="1"/>
            </p:cNvSpPr>
            <p:nvPr/>
          </p:nvSpPr>
          <p:spPr bwMode="auto">
            <a:xfrm flipV="1">
              <a:off x="213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2" name="Freeform 146"/>
            <p:cNvSpPr>
              <a:spLocks/>
            </p:cNvSpPr>
            <p:nvPr/>
          </p:nvSpPr>
          <p:spPr bwMode="auto">
            <a:xfrm>
              <a:off x="209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3" name="Freeform 147"/>
            <p:cNvSpPr>
              <a:spLocks/>
            </p:cNvSpPr>
            <p:nvPr/>
          </p:nvSpPr>
          <p:spPr bwMode="auto">
            <a:xfrm>
              <a:off x="2099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4" name="Line 148"/>
            <p:cNvSpPr>
              <a:spLocks noChangeShapeType="1"/>
            </p:cNvSpPr>
            <p:nvPr/>
          </p:nvSpPr>
          <p:spPr bwMode="auto">
            <a:xfrm flipV="1">
              <a:off x="210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5" name="Rectangle 149"/>
            <p:cNvSpPr>
              <a:spLocks noChangeArrowheads="1"/>
            </p:cNvSpPr>
            <p:nvPr/>
          </p:nvSpPr>
          <p:spPr bwMode="auto">
            <a:xfrm>
              <a:off x="1686" y="3963"/>
              <a:ext cx="9" cy="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6" name="Freeform 150"/>
            <p:cNvSpPr>
              <a:spLocks/>
            </p:cNvSpPr>
            <p:nvPr/>
          </p:nvSpPr>
          <p:spPr bwMode="auto">
            <a:xfrm>
              <a:off x="1680" y="3956"/>
              <a:ext cx="21" cy="1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" y="7"/>
                </a:cxn>
                <a:cxn ang="0">
                  <a:pos x="0" y="15"/>
                </a:cxn>
                <a:cxn ang="0">
                  <a:pos x="15" y="7"/>
                </a:cxn>
                <a:cxn ang="0">
                  <a:pos x="22" y="15"/>
                </a:cxn>
                <a:cxn ang="0">
                  <a:pos x="15" y="7"/>
                </a:cxn>
                <a:cxn ang="0">
                  <a:pos x="15" y="0"/>
                </a:cxn>
              </a:cxnLst>
              <a:rect l="0" t="0" r="r" b="b"/>
              <a:pathLst>
                <a:path w="22" h="15">
                  <a:moveTo>
                    <a:pt x="15" y="0"/>
                  </a:moveTo>
                  <a:lnTo>
                    <a:pt x="7" y="7"/>
                  </a:lnTo>
                  <a:lnTo>
                    <a:pt x="0" y="15"/>
                  </a:lnTo>
                  <a:lnTo>
                    <a:pt x="15" y="7"/>
                  </a:lnTo>
                  <a:lnTo>
                    <a:pt x="22" y="15"/>
                  </a:lnTo>
                  <a:lnTo>
                    <a:pt x="15" y="7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7" name="Freeform 151"/>
            <p:cNvSpPr>
              <a:spLocks/>
            </p:cNvSpPr>
            <p:nvPr/>
          </p:nvSpPr>
          <p:spPr bwMode="auto">
            <a:xfrm>
              <a:off x="2187" y="4235"/>
              <a:ext cx="38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8"/>
                </a:cxn>
                <a:cxn ang="0">
                  <a:pos x="29" y="0"/>
                </a:cxn>
                <a:cxn ang="0">
                  <a:pos x="22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8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8" name="Line 152"/>
            <p:cNvSpPr>
              <a:spLocks noChangeShapeType="1"/>
            </p:cNvSpPr>
            <p:nvPr/>
          </p:nvSpPr>
          <p:spPr bwMode="auto">
            <a:xfrm>
              <a:off x="2210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9" name="Line 153"/>
            <p:cNvSpPr>
              <a:spLocks noChangeShapeType="1"/>
            </p:cNvSpPr>
            <p:nvPr/>
          </p:nvSpPr>
          <p:spPr bwMode="auto">
            <a:xfrm>
              <a:off x="2187" y="4272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0" name="Line 154"/>
            <p:cNvSpPr>
              <a:spLocks noChangeShapeType="1"/>
            </p:cNvSpPr>
            <p:nvPr/>
          </p:nvSpPr>
          <p:spPr bwMode="auto">
            <a:xfrm>
              <a:off x="2187" y="4250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1" name="Freeform 155"/>
            <p:cNvSpPr>
              <a:spLocks/>
            </p:cNvSpPr>
            <p:nvPr/>
          </p:nvSpPr>
          <p:spPr bwMode="auto">
            <a:xfrm>
              <a:off x="2092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0" y="52"/>
                </a:cxn>
                <a:cxn ang="0">
                  <a:pos x="30" y="8"/>
                </a:cxn>
                <a:cxn ang="0">
                  <a:pos x="30" y="0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0" h="52">
                  <a:moveTo>
                    <a:pt x="0" y="52"/>
                  </a:moveTo>
                  <a:lnTo>
                    <a:pt x="30" y="52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2" name="Line 156"/>
            <p:cNvSpPr>
              <a:spLocks noChangeShapeType="1"/>
            </p:cNvSpPr>
            <p:nvPr/>
          </p:nvSpPr>
          <p:spPr bwMode="auto">
            <a:xfrm>
              <a:off x="2107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3" name="Line 157"/>
            <p:cNvSpPr>
              <a:spLocks noChangeShapeType="1"/>
            </p:cNvSpPr>
            <p:nvPr/>
          </p:nvSpPr>
          <p:spPr bwMode="auto">
            <a:xfrm>
              <a:off x="2092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4" name="Line 158"/>
            <p:cNvSpPr>
              <a:spLocks noChangeShapeType="1"/>
            </p:cNvSpPr>
            <p:nvPr/>
          </p:nvSpPr>
          <p:spPr bwMode="auto">
            <a:xfrm>
              <a:off x="2092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5" name="Rectangle 159"/>
            <p:cNvSpPr>
              <a:spLocks noChangeArrowheads="1"/>
            </p:cNvSpPr>
            <p:nvPr/>
          </p:nvSpPr>
          <p:spPr bwMode="auto">
            <a:xfrm>
              <a:off x="2103" y="4223"/>
              <a:ext cx="18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6" name="Rectangle 160"/>
            <p:cNvSpPr>
              <a:spLocks noChangeArrowheads="1"/>
            </p:cNvSpPr>
            <p:nvPr/>
          </p:nvSpPr>
          <p:spPr bwMode="auto">
            <a:xfrm>
              <a:off x="2125" y="4223"/>
              <a:ext cx="15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7" name="Rectangle 161"/>
            <p:cNvSpPr>
              <a:spLocks noChangeArrowheads="1"/>
            </p:cNvSpPr>
            <p:nvPr/>
          </p:nvSpPr>
          <p:spPr bwMode="auto">
            <a:xfrm>
              <a:off x="2154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8" name="Rectangle 162"/>
            <p:cNvSpPr>
              <a:spLocks noChangeArrowheads="1"/>
            </p:cNvSpPr>
            <p:nvPr/>
          </p:nvSpPr>
          <p:spPr bwMode="auto">
            <a:xfrm>
              <a:off x="2177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9" name="Rectangle 163"/>
            <p:cNvSpPr>
              <a:spLocks noChangeArrowheads="1"/>
            </p:cNvSpPr>
            <p:nvPr/>
          </p:nvSpPr>
          <p:spPr bwMode="auto">
            <a:xfrm>
              <a:off x="2198" y="4223"/>
              <a:ext cx="17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160" name="Rectangle 164"/>
          <p:cNvSpPr>
            <a:spLocks noChangeArrowheads="1"/>
          </p:cNvSpPr>
          <p:nvPr userDrawn="1"/>
        </p:nvSpPr>
        <p:spPr bwMode="auto">
          <a:xfrm>
            <a:off x="2871788" y="1522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61" name="Rectangle 166"/>
          <p:cNvSpPr>
            <a:spLocks noChangeArrowheads="1"/>
          </p:cNvSpPr>
          <p:nvPr userDrawn="1"/>
        </p:nvSpPr>
        <p:spPr bwMode="auto">
          <a:xfrm>
            <a:off x="3573463" y="74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graphicFrame>
        <p:nvGraphicFramePr>
          <p:cNvPr id="162" name="Object 3"/>
          <p:cNvGraphicFramePr>
            <a:graphicFrameLocks noChangeAspect="1"/>
          </p:cNvGraphicFramePr>
          <p:nvPr/>
        </p:nvGraphicFramePr>
        <p:xfrm>
          <a:off x="3048000" y="0"/>
          <a:ext cx="6096000" cy="558800"/>
        </p:xfrm>
        <a:graphic>
          <a:graphicData uri="http://schemas.openxmlformats.org/presentationml/2006/ole">
            <p:oleObj spid="_x0000_s51202" name="Documento" r:id="rId3" imgW="5282184" imgH="524256" progId="Word.Document.8">
              <p:embed/>
            </p:oleObj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63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7856D0-CE6D-418E-80CD-FC18B4BAA8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7524750" y="6165850"/>
            <a:ext cx="1223963" cy="692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7620000" y="6096000"/>
            <a:ext cx="1066800" cy="609600"/>
            <a:chOff x="1650" y="3904"/>
            <a:chExt cx="1017" cy="384"/>
          </a:xfrm>
        </p:grpSpPr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650" y="4228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2588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H="1">
              <a:off x="1650" y="4287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1653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 flipV="1">
              <a:off x="2593" y="4015"/>
              <a:ext cx="2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" name="Line 16"/>
            <p:cNvSpPr>
              <a:spLocks noChangeShapeType="1"/>
            </p:cNvSpPr>
            <p:nvPr/>
          </p:nvSpPr>
          <p:spPr bwMode="auto">
            <a:xfrm>
              <a:off x="2659" y="4015"/>
              <a:ext cx="0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" name="Line 17"/>
            <p:cNvSpPr>
              <a:spLocks noChangeShapeType="1"/>
            </p:cNvSpPr>
            <p:nvPr/>
          </p:nvSpPr>
          <p:spPr bwMode="auto">
            <a:xfrm flipH="1">
              <a:off x="2240" y="4140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>
              <a:off x="2240" y="4118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" name="Line 19"/>
            <p:cNvSpPr>
              <a:spLocks noChangeShapeType="1"/>
            </p:cNvSpPr>
            <p:nvPr/>
          </p:nvSpPr>
          <p:spPr bwMode="auto">
            <a:xfrm flipH="1">
              <a:off x="1732" y="4118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6" name="Line 20"/>
            <p:cNvSpPr>
              <a:spLocks noChangeShapeType="1"/>
            </p:cNvSpPr>
            <p:nvPr/>
          </p:nvSpPr>
          <p:spPr bwMode="auto">
            <a:xfrm>
              <a:off x="1732" y="4140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auto">
            <a:xfrm>
              <a:off x="1695" y="3948"/>
              <a:ext cx="29" cy="339"/>
            </a:xfrm>
            <a:custGeom>
              <a:avLst/>
              <a:gdLst/>
              <a:ahLst/>
              <a:cxnLst>
                <a:cxn ang="0">
                  <a:pos x="29" y="339"/>
                </a:cxn>
                <a:cxn ang="0">
                  <a:pos x="29" y="67"/>
                </a:cxn>
                <a:cxn ang="0">
                  <a:pos x="22" y="45"/>
                </a:cxn>
                <a:cxn ang="0">
                  <a:pos x="7" y="23"/>
                </a:cxn>
                <a:cxn ang="0">
                  <a:pos x="0" y="0"/>
                </a:cxn>
              </a:cxnLst>
              <a:rect l="0" t="0" r="r" b="b"/>
              <a:pathLst>
                <a:path w="29" h="339">
                  <a:moveTo>
                    <a:pt x="29" y="339"/>
                  </a:moveTo>
                  <a:lnTo>
                    <a:pt x="29" y="67"/>
                  </a:lnTo>
                  <a:lnTo>
                    <a:pt x="22" y="45"/>
                  </a:lnTo>
                  <a:lnTo>
                    <a:pt x="7" y="23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8" name="Line 22"/>
            <p:cNvSpPr>
              <a:spLocks noChangeShapeType="1"/>
            </p:cNvSpPr>
            <p:nvPr/>
          </p:nvSpPr>
          <p:spPr bwMode="auto">
            <a:xfrm>
              <a:off x="1658" y="4015"/>
              <a:ext cx="3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>
              <a:off x="1650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 flipH="1">
              <a:off x="1650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1" name="Line 25"/>
            <p:cNvSpPr>
              <a:spLocks noChangeShapeType="1"/>
            </p:cNvSpPr>
            <p:nvPr/>
          </p:nvSpPr>
          <p:spPr bwMode="auto">
            <a:xfrm flipH="1">
              <a:off x="1650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2" name="Line 26"/>
            <p:cNvSpPr>
              <a:spLocks noChangeShapeType="1"/>
            </p:cNvSpPr>
            <p:nvPr/>
          </p:nvSpPr>
          <p:spPr bwMode="auto">
            <a:xfrm>
              <a:off x="2585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3" name="Line 27"/>
            <p:cNvSpPr>
              <a:spLocks noChangeShapeType="1"/>
            </p:cNvSpPr>
            <p:nvPr/>
          </p:nvSpPr>
          <p:spPr bwMode="auto">
            <a:xfrm>
              <a:off x="2585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4" name="Line 28"/>
            <p:cNvSpPr>
              <a:spLocks noChangeShapeType="1"/>
            </p:cNvSpPr>
            <p:nvPr/>
          </p:nvSpPr>
          <p:spPr bwMode="auto">
            <a:xfrm>
              <a:off x="2585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5" name="Line 29"/>
            <p:cNvSpPr>
              <a:spLocks noChangeShapeType="1"/>
            </p:cNvSpPr>
            <p:nvPr/>
          </p:nvSpPr>
          <p:spPr bwMode="auto">
            <a:xfrm>
              <a:off x="2071" y="4103"/>
              <a:ext cx="0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auto">
            <a:xfrm>
              <a:off x="2084" y="4088"/>
              <a:ext cx="148" cy="199"/>
            </a:xfrm>
            <a:custGeom>
              <a:avLst/>
              <a:gdLst/>
              <a:ahLst/>
              <a:cxnLst>
                <a:cxn ang="0">
                  <a:pos x="0" y="199"/>
                </a:cxn>
                <a:cxn ang="0">
                  <a:pos x="0" y="30"/>
                </a:cxn>
                <a:cxn ang="0">
                  <a:pos x="0" y="22"/>
                </a:cxn>
                <a:cxn ang="0">
                  <a:pos x="7" y="22"/>
                </a:cxn>
                <a:cxn ang="0">
                  <a:pos x="7" y="15"/>
                </a:cxn>
                <a:cxn ang="0">
                  <a:pos x="15" y="15"/>
                </a:cxn>
                <a:cxn ang="0">
                  <a:pos x="22" y="22"/>
                </a:cxn>
                <a:cxn ang="0">
                  <a:pos x="22" y="15"/>
                </a:cxn>
                <a:cxn ang="0">
                  <a:pos x="22" y="15"/>
                </a:cxn>
                <a:cxn ang="0">
                  <a:pos x="29" y="15"/>
                </a:cxn>
                <a:cxn ang="0">
                  <a:pos x="29" y="22"/>
                </a:cxn>
                <a:cxn ang="0">
                  <a:pos x="29" y="15"/>
                </a:cxn>
                <a:cxn ang="0">
                  <a:pos x="44" y="8"/>
                </a:cxn>
                <a:cxn ang="0">
                  <a:pos x="44" y="15"/>
                </a:cxn>
                <a:cxn ang="0">
                  <a:pos x="44" y="8"/>
                </a:cxn>
                <a:cxn ang="0">
                  <a:pos x="44" y="0"/>
                </a:cxn>
                <a:cxn ang="0">
                  <a:pos x="59" y="8"/>
                </a:cxn>
                <a:cxn ang="0">
                  <a:pos x="59" y="15"/>
                </a:cxn>
                <a:cxn ang="0">
                  <a:pos x="74" y="0"/>
                </a:cxn>
                <a:cxn ang="0">
                  <a:pos x="81" y="8"/>
                </a:cxn>
                <a:cxn ang="0">
                  <a:pos x="88" y="15"/>
                </a:cxn>
                <a:cxn ang="0">
                  <a:pos x="88" y="8"/>
                </a:cxn>
                <a:cxn ang="0">
                  <a:pos x="103" y="8"/>
                </a:cxn>
                <a:cxn ang="0">
                  <a:pos x="103" y="15"/>
                </a:cxn>
                <a:cxn ang="0">
                  <a:pos x="103" y="8"/>
                </a:cxn>
                <a:cxn ang="0">
                  <a:pos x="110" y="15"/>
                </a:cxn>
                <a:cxn ang="0">
                  <a:pos x="125" y="15"/>
                </a:cxn>
                <a:cxn ang="0">
                  <a:pos x="125" y="22"/>
                </a:cxn>
                <a:cxn ang="0">
                  <a:pos x="125" y="15"/>
                </a:cxn>
                <a:cxn ang="0">
                  <a:pos x="132" y="15"/>
                </a:cxn>
                <a:cxn ang="0">
                  <a:pos x="132" y="22"/>
                </a:cxn>
                <a:cxn ang="0">
                  <a:pos x="140" y="15"/>
                </a:cxn>
                <a:cxn ang="0">
                  <a:pos x="147" y="22"/>
                </a:cxn>
                <a:cxn ang="0">
                  <a:pos x="147" y="199"/>
                </a:cxn>
              </a:cxnLst>
              <a:rect l="0" t="0" r="r" b="b"/>
              <a:pathLst>
                <a:path w="147" h="199">
                  <a:moveTo>
                    <a:pt x="0" y="199"/>
                  </a:moveTo>
                  <a:lnTo>
                    <a:pt x="0" y="30"/>
                  </a:lnTo>
                  <a:lnTo>
                    <a:pt x="0" y="22"/>
                  </a:lnTo>
                  <a:lnTo>
                    <a:pt x="7" y="22"/>
                  </a:lnTo>
                  <a:lnTo>
                    <a:pt x="7" y="15"/>
                  </a:lnTo>
                  <a:lnTo>
                    <a:pt x="15" y="15"/>
                  </a:lnTo>
                  <a:lnTo>
                    <a:pt x="22" y="22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9" y="15"/>
                  </a:lnTo>
                  <a:lnTo>
                    <a:pt x="29" y="22"/>
                  </a:lnTo>
                  <a:lnTo>
                    <a:pt x="29" y="15"/>
                  </a:lnTo>
                  <a:lnTo>
                    <a:pt x="44" y="8"/>
                  </a:lnTo>
                  <a:lnTo>
                    <a:pt x="44" y="15"/>
                  </a:lnTo>
                  <a:lnTo>
                    <a:pt x="44" y="8"/>
                  </a:lnTo>
                  <a:lnTo>
                    <a:pt x="44" y="0"/>
                  </a:lnTo>
                  <a:lnTo>
                    <a:pt x="59" y="8"/>
                  </a:lnTo>
                  <a:lnTo>
                    <a:pt x="59" y="15"/>
                  </a:lnTo>
                  <a:lnTo>
                    <a:pt x="74" y="0"/>
                  </a:lnTo>
                  <a:lnTo>
                    <a:pt x="81" y="8"/>
                  </a:lnTo>
                  <a:lnTo>
                    <a:pt x="88" y="15"/>
                  </a:lnTo>
                  <a:lnTo>
                    <a:pt x="88" y="8"/>
                  </a:lnTo>
                  <a:lnTo>
                    <a:pt x="103" y="8"/>
                  </a:lnTo>
                  <a:lnTo>
                    <a:pt x="103" y="15"/>
                  </a:lnTo>
                  <a:lnTo>
                    <a:pt x="103" y="8"/>
                  </a:lnTo>
                  <a:lnTo>
                    <a:pt x="110" y="15"/>
                  </a:lnTo>
                  <a:lnTo>
                    <a:pt x="125" y="15"/>
                  </a:lnTo>
                  <a:lnTo>
                    <a:pt x="125" y="22"/>
                  </a:lnTo>
                  <a:lnTo>
                    <a:pt x="125" y="15"/>
                  </a:lnTo>
                  <a:lnTo>
                    <a:pt x="132" y="15"/>
                  </a:lnTo>
                  <a:lnTo>
                    <a:pt x="132" y="22"/>
                  </a:lnTo>
                  <a:lnTo>
                    <a:pt x="140" y="15"/>
                  </a:lnTo>
                  <a:lnTo>
                    <a:pt x="147" y="22"/>
                  </a:lnTo>
                  <a:lnTo>
                    <a:pt x="147" y="19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7" name="Line 31"/>
            <p:cNvSpPr>
              <a:spLocks noChangeShapeType="1"/>
            </p:cNvSpPr>
            <p:nvPr/>
          </p:nvSpPr>
          <p:spPr bwMode="auto">
            <a:xfrm flipV="1">
              <a:off x="2240" y="4103"/>
              <a:ext cx="2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auto">
            <a:xfrm>
              <a:off x="2071" y="4073"/>
              <a:ext cx="176" cy="30"/>
            </a:xfrm>
            <a:custGeom>
              <a:avLst/>
              <a:gdLst/>
              <a:ahLst/>
              <a:cxnLst>
                <a:cxn ang="0">
                  <a:pos x="177" y="30"/>
                </a:cxn>
                <a:cxn ang="0">
                  <a:pos x="89" y="0"/>
                </a:cxn>
                <a:cxn ang="0">
                  <a:pos x="0" y="30"/>
                </a:cxn>
              </a:cxnLst>
              <a:rect l="0" t="0" r="r" b="b"/>
              <a:pathLst>
                <a:path w="177" h="30">
                  <a:moveTo>
                    <a:pt x="177" y="30"/>
                  </a:moveTo>
                  <a:lnTo>
                    <a:pt x="89" y="0"/>
                  </a:lnTo>
                  <a:lnTo>
                    <a:pt x="0" y="3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9" name="Rectangle 33"/>
            <p:cNvSpPr>
              <a:spLocks noChangeArrowheads="1"/>
            </p:cNvSpPr>
            <p:nvPr/>
          </p:nvSpPr>
          <p:spPr bwMode="auto">
            <a:xfrm>
              <a:off x="2159" y="4059"/>
              <a:ext cx="9" cy="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auto">
            <a:xfrm>
              <a:off x="2151" y="4051"/>
              <a:ext cx="15" cy="22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0" y="22"/>
                </a:cxn>
                <a:cxn ang="0">
                  <a:pos x="8" y="0"/>
                </a:cxn>
                <a:cxn ang="0">
                  <a:pos x="15" y="22"/>
                </a:cxn>
                <a:cxn ang="0">
                  <a:pos x="8" y="22"/>
                </a:cxn>
              </a:cxnLst>
              <a:rect l="0" t="0" r="r" b="b"/>
              <a:pathLst>
                <a:path w="15" h="22">
                  <a:moveTo>
                    <a:pt x="8" y="22"/>
                  </a:moveTo>
                  <a:lnTo>
                    <a:pt x="0" y="22"/>
                  </a:lnTo>
                  <a:lnTo>
                    <a:pt x="8" y="0"/>
                  </a:lnTo>
                  <a:lnTo>
                    <a:pt x="15" y="22"/>
                  </a:lnTo>
                  <a:lnTo>
                    <a:pt x="8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 flipV="1">
              <a:off x="2159" y="4007"/>
              <a:ext cx="3" cy="4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auto">
            <a:xfrm>
              <a:off x="2616" y="4096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auto">
            <a:xfrm>
              <a:off x="254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auto">
            <a:xfrm>
              <a:off x="2549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5" name="Line 39"/>
            <p:cNvSpPr>
              <a:spLocks noChangeShapeType="1"/>
            </p:cNvSpPr>
            <p:nvPr/>
          </p:nvSpPr>
          <p:spPr bwMode="auto">
            <a:xfrm flipV="1">
              <a:off x="2557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auto">
            <a:xfrm>
              <a:off x="2549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auto">
            <a:xfrm>
              <a:off x="2395" y="4235"/>
              <a:ext cx="36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15"/>
                </a:cxn>
                <a:cxn ang="0">
                  <a:pos x="30" y="8"/>
                </a:cxn>
                <a:cxn ang="0">
                  <a:pos x="22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15"/>
                  </a:lnTo>
                  <a:lnTo>
                    <a:pt x="30" y="8"/>
                  </a:lnTo>
                  <a:lnTo>
                    <a:pt x="22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auto">
            <a:xfrm>
              <a:off x="2143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0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>
              <a:off x="2159" y="4235"/>
              <a:ext cx="3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0" name="Line 44"/>
            <p:cNvSpPr>
              <a:spLocks noChangeShapeType="1"/>
            </p:cNvSpPr>
            <p:nvPr/>
          </p:nvSpPr>
          <p:spPr bwMode="auto">
            <a:xfrm>
              <a:off x="2143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1" name="Line 45"/>
            <p:cNvSpPr>
              <a:spLocks noChangeShapeType="1"/>
            </p:cNvSpPr>
            <p:nvPr/>
          </p:nvSpPr>
          <p:spPr bwMode="auto">
            <a:xfrm>
              <a:off x="2143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auto">
            <a:xfrm>
              <a:off x="2107" y="4118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auto">
            <a:xfrm>
              <a:off x="2187" y="4118"/>
              <a:ext cx="15" cy="22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15" y="14"/>
                </a:cxn>
                <a:cxn ang="0">
                  <a:pos x="7" y="0"/>
                </a:cxn>
                <a:cxn ang="0">
                  <a:pos x="0" y="14"/>
                </a:cxn>
                <a:cxn ang="0">
                  <a:pos x="7" y="22"/>
                </a:cxn>
              </a:cxnLst>
              <a:rect l="0" t="0" r="r" b="b"/>
              <a:pathLst>
                <a:path w="15" h="22">
                  <a:moveTo>
                    <a:pt x="7" y="22"/>
                  </a:moveTo>
                  <a:lnTo>
                    <a:pt x="15" y="14"/>
                  </a:lnTo>
                  <a:lnTo>
                    <a:pt x="7" y="0"/>
                  </a:lnTo>
                  <a:lnTo>
                    <a:pt x="0" y="14"/>
                  </a:lnTo>
                  <a:lnTo>
                    <a:pt x="7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auto">
            <a:xfrm>
              <a:off x="2143" y="4103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5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5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5" name="Line 49"/>
            <p:cNvSpPr>
              <a:spLocks noChangeShapeType="1"/>
            </p:cNvSpPr>
            <p:nvPr/>
          </p:nvSpPr>
          <p:spPr bwMode="auto">
            <a:xfrm>
              <a:off x="2151" y="4103"/>
              <a:ext cx="1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auto">
            <a:xfrm>
              <a:off x="1886" y="4235"/>
              <a:ext cx="29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8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8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auto">
            <a:xfrm>
              <a:off x="1680" y="4096"/>
              <a:ext cx="21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8" name="Line 52"/>
            <p:cNvSpPr>
              <a:spLocks noChangeShapeType="1"/>
            </p:cNvSpPr>
            <p:nvPr/>
          </p:nvSpPr>
          <p:spPr bwMode="auto">
            <a:xfrm flipV="1">
              <a:off x="1695" y="3904"/>
              <a:ext cx="0" cy="11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auto">
            <a:xfrm>
              <a:off x="1658" y="3948"/>
              <a:ext cx="38" cy="6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7" y="45"/>
                </a:cxn>
                <a:cxn ang="0">
                  <a:pos x="22" y="23"/>
                </a:cxn>
                <a:cxn ang="0">
                  <a:pos x="37" y="0"/>
                </a:cxn>
              </a:cxnLst>
              <a:rect l="0" t="0" r="r" b="b"/>
              <a:pathLst>
                <a:path w="37" h="67">
                  <a:moveTo>
                    <a:pt x="0" y="67"/>
                  </a:moveTo>
                  <a:lnTo>
                    <a:pt x="7" y="45"/>
                  </a:lnTo>
                  <a:lnTo>
                    <a:pt x="22" y="23"/>
                  </a:lnTo>
                  <a:lnTo>
                    <a:pt x="3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auto">
            <a:xfrm>
              <a:off x="2616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auto">
            <a:xfrm>
              <a:off x="2616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2" name="Line 56"/>
            <p:cNvSpPr>
              <a:spLocks noChangeShapeType="1"/>
            </p:cNvSpPr>
            <p:nvPr/>
          </p:nvSpPr>
          <p:spPr bwMode="auto">
            <a:xfrm flipV="1">
              <a:off x="2622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auto">
            <a:xfrm>
              <a:off x="261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auto">
            <a:xfrm>
              <a:off x="2513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auto">
            <a:xfrm>
              <a:off x="2513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6" name="Line 60"/>
            <p:cNvSpPr>
              <a:spLocks noChangeShapeType="1"/>
            </p:cNvSpPr>
            <p:nvPr/>
          </p:nvSpPr>
          <p:spPr bwMode="auto">
            <a:xfrm flipV="1">
              <a:off x="251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auto">
            <a:xfrm>
              <a:off x="2513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8" name="Freeform 62"/>
            <p:cNvSpPr>
              <a:spLocks/>
            </p:cNvSpPr>
            <p:nvPr/>
          </p:nvSpPr>
          <p:spPr bwMode="auto">
            <a:xfrm>
              <a:off x="2475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auto">
            <a:xfrm>
              <a:off x="247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0" name="Line 64"/>
            <p:cNvSpPr>
              <a:spLocks noChangeShapeType="1"/>
            </p:cNvSpPr>
            <p:nvPr/>
          </p:nvSpPr>
          <p:spPr bwMode="auto">
            <a:xfrm flipV="1">
              <a:off x="2482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auto">
            <a:xfrm>
              <a:off x="247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auto">
            <a:xfrm>
              <a:off x="243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auto">
            <a:xfrm>
              <a:off x="2438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4" name="Line 68"/>
            <p:cNvSpPr>
              <a:spLocks noChangeShapeType="1"/>
            </p:cNvSpPr>
            <p:nvPr/>
          </p:nvSpPr>
          <p:spPr bwMode="auto">
            <a:xfrm flipV="1">
              <a:off x="244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auto">
            <a:xfrm>
              <a:off x="2438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auto">
            <a:xfrm>
              <a:off x="2402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auto">
            <a:xfrm>
              <a:off x="240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68" name="Line 72"/>
            <p:cNvSpPr>
              <a:spLocks noChangeShapeType="1"/>
            </p:cNvSpPr>
            <p:nvPr/>
          </p:nvSpPr>
          <p:spPr bwMode="auto">
            <a:xfrm flipV="1">
              <a:off x="2410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auto">
            <a:xfrm>
              <a:off x="237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auto">
            <a:xfrm>
              <a:off x="2364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1" name="Line 75"/>
            <p:cNvSpPr>
              <a:spLocks noChangeShapeType="1"/>
            </p:cNvSpPr>
            <p:nvPr/>
          </p:nvSpPr>
          <p:spPr bwMode="auto">
            <a:xfrm flipV="1">
              <a:off x="2379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auto">
            <a:xfrm>
              <a:off x="2364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auto">
            <a:xfrm>
              <a:off x="233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auto">
            <a:xfrm>
              <a:off x="2328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5" name="Line 79"/>
            <p:cNvSpPr>
              <a:spLocks noChangeShapeType="1"/>
            </p:cNvSpPr>
            <p:nvPr/>
          </p:nvSpPr>
          <p:spPr bwMode="auto">
            <a:xfrm flipV="1">
              <a:off x="234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auto">
            <a:xfrm>
              <a:off x="2328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auto">
            <a:xfrm>
              <a:off x="229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auto">
            <a:xfrm>
              <a:off x="2298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79" name="Line 83"/>
            <p:cNvSpPr>
              <a:spLocks noChangeShapeType="1"/>
            </p:cNvSpPr>
            <p:nvPr/>
          </p:nvSpPr>
          <p:spPr bwMode="auto">
            <a:xfrm flipV="1">
              <a:off x="2305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auto">
            <a:xfrm>
              <a:off x="2298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auto">
            <a:xfrm>
              <a:off x="226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2" name="Freeform 86"/>
            <p:cNvSpPr>
              <a:spLocks/>
            </p:cNvSpPr>
            <p:nvPr/>
          </p:nvSpPr>
          <p:spPr bwMode="auto">
            <a:xfrm>
              <a:off x="226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3" name="Line 87"/>
            <p:cNvSpPr>
              <a:spLocks noChangeShapeType="1"/>
            </p:cNvSpPr>
            <p:nvPr/>
          </p:nvSpPr>
          <p:spPr bwMode="auto">
            <a:xfrm flipV="1">
              <a:off x="2269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4" name="Freeform 88"/>
            <p:cNvSpPr>
              <a:spLocks/>
            </p:cNvSpPr>
            <p:nvPr/>
          </p:nvSpPr>
          <p:spPr bwMode="auto">
            <a:xfrm>
              <a:off x="2261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5" name="Freeform 89"/>
            <p:cNvSpPr>
              <a:spLocks/>
            </p:cNvSpPr>
            <p:nvPr/>
          </p:nvSpPr>
          <p:spPr bwMode="auto">
            <a:xfrm>
              <a:off x="204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6" name="Freeform 90"/>
            <p:cNvSpPr>
              <a:spLocks/>
            </p:cNvSpPr>
            <p:nvPr/>
          </p:nvSpPr>
          <p:spPr bwMode="auto">
            <a:xfrm>
              <a:off x="204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7" name="Line 91"/>
            <p:cNvSpPr>
              <a:spLocks noChangeShapeType="1"/>
            </p:cNvSpPr>
            <p:nvPr/>
          </p:nvSpPr>
          <p:spPr bwMode="auto">
            <a:xfrm flipV="1">
              <a:off x="2048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88" name="Freeform 92"/>
            <p:cNvSpPr>
              <a:spLocks/>
            </p:cNvSpPr>
            <p:nvPr/>
          </p:nvSpPr>
          <p:spPr bwMode="auto">
            <a:xfrm>
              <a:off x="204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89" name="Freeform 93"/>
            <p:cNvSpPr>
              <a:spLocks/>
            </p:cNvSpPr>
            <p:nvPr/>
          </p:nvSpPr>
          <p:spPr bwMode="auto">
            <a:xfrm>
              <a:off x="2004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0" name="Freeform 94"/>
            <p:cNvSpPr>
              <a:spLocks/>
            </p:cNvSpPr>
            <p:nvPr/>
          </p:nvSpPr>
          <p:spPr bwMode="auto">
            <a:xfrm>
              <a:off x="2004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1" name="Line 95"/>
            <p:cNvSpPr>
              <a:spLocks noChangeShapeType="1"/>
            </p:cNvSpPr>
            <p:nvPr/>
          </p:nvSpPr>
          <p:spPr bwMode="auto">
            <a:xfrm flipV="1">
              <a:off x="2012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2" name="Freeform 96"/>
            <p:cNvSpPr>
              <a:spLocks/>
            </p:cNvSpPr>
            <p:nvPr/>
          </p:nvSpPr>
          <p:spPr bwMode="auto">
            <a:xfrm>
              <a:off x="2004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3" name="Freeform 97"/>
            <p:cNvSpPr>
              <a:spLocks/>
            </p:cNvSpPr>
            <p:nvPr/>
          </p:nvSpPr>
          <p:spPr bwMode="auto">
            <a:xfrm>
              <a:off x="196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4" name="Freeform 98"/>
            <p:cNvSpPr>
              <a:spLocks/>
            </p:cNvSpPr>
            <p:nvPr/>
          </p:nvSpPr>
          <p:spPr bwMode="auto">
            <a:xfrm>
              <a:off x="1966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5" name="Line 99"/>
            <p:cNvSpPr>
              <a:spLocks noChangeShapeType="1"/>
            </p:cNvSpPr>
            <p:nvPr/>
          </p:nvSpPr>
          <p:spPr bwMode="auto">
            <a:xfrm flipV="1">
              <a:off x="1974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96" name="Freeform 100"/>
            <p:cNvSpPr>
              <a:spLocks/>
            </p:cNvSpPr>
            <p:nvPr/>
          </p:nvSpPr>
          <p:spPr bwMode="auto">
            <a:xfrm>
              <a:off x="1966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7" name="Freeform 101"/>
            <p:cNvSpPr>
              <a:spLocks/>
            </p:cNvSpPr>
            <p:nvPr/>
          </p:nvSpPr>
          <p:spPr bwMode="auto">
            <a:xfrm>
              <a:off x="193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8" name="Freeform 102"/>
            <p:cNvSpPr>
              <a:spLocks/>
            </p:cNvSpPr>
            <p:nvPr/>
          </p:nvSpPr>
          <p:spPr bwMode="auto">
            <a:xfrm>
              <a:off x="193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99" name="Line 103"/>
            <p:cNvSpPr>
              <a:spLocks noChangeShapeType="1"/>
            </p:cNvSpPr>
            <p:nvPr/>
          </p:nvSpPr>
          <p:spPr bwMode="auto">
            <a:xfrm flipV="1">
              <a:off x="1938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0" name="Freeform 104"/>
            <p:cNvSpPr>
              <a:spLocks/>
            </p:cNvSpPr>
            <p:nvPr/>
          </p:nvSpPr>
          <p:spPr bwMode="auto">
            <a:xfrm>
              <a:off x="193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1" name="Freeform 105"/>
            <p:cNvSpPr>
              <a:spLocks/>
            </p:cNvSpPr>
            <p:nvPr/>
          </p:nvSpPr>
          <p:spPr bwMode="auto">
            <a:xfrm>
              <a:off x="189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2" name="Freeform 106"/>
            <p:cNvSpPr>
              <a:spLocks/>
            </p:cNvSpPr>
            <p:nvPr/>
          </p:nvSpPr>
          <p:spPr bwMode="auto">
            <a:xfrm>
              <a:off x="189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" name="Line 107"/>
            <p:cNvSpPr>
              <a:spLocks noChangeShapeType="1"/>
            </p:cNvSpPr>
            <p:nvPr/>
          </p:nvSpPr>
          <p:spPr bwMode="auto">
            <a:xfrm flipV="1">
              <a:off x="190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4" name="Freeform 108"/>
            <p:cNvSpPr>
              <a:spLocks/>
            </p:cNvSpPr>
            <p:nvPr/>
          </p:nvSpPr>
          <p:spPr bwMode="auto">
            <a:xfrm>
              <a:off x="1857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5" name="Freeform 109"/>
            <p:cNvSpPr>
              <a:spLocks/>
            </p:cNvSpPr>
            <p:nvPr/>
          </p:nvSpPr>
          <p:spPr bwMode="auto">
            <a:xfrm>
              <a:off x="1857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6" name="Line 110"/>
            <p:cNvSpPr>
              <a:spLocks noChangeShapeType="1"/>
            </p:cNvSpPr>
            <p:nvPr/>
          </p:nvSpPr>
          <p:spPr bwMode="auto">
            <a:xfrm flipV="1">
              <a:off x="186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7" name="Freeform 111"/>
            <p:cNvSpPr>
              <a:spLocks/>
            </p:cNvSpPr>
            <p:nvPr/>
          </p:nvSpPr>
          <p:spPr bwMode="auto">
            <a:xfrm>
              <a:off x="1857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" name="Freeform 112"/>
            <p:cNvSpPr>
              <a:spLocks/>
            </p:cNvSpPr>
            <p:nvPr/>
          </p:nvSpPr>
          <p:spPr bwMode="auto">
            <a:xfrm>
              <a:off x="182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" name="Freeform 113"/>
            <p:cNvSpPr>
              <a:spLocks/>
            </p:cNvSpPr>
            <p:nvPr/>
          </p:nvSpPr>
          <p:spPr bwMode="auto">
            <a:xfrm>
              <a:off x="1820" y="4191"/>
              <a:ext cx="2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0" name="Line 114"/>
            <p:cNvSpPr>
              <a:spLocks noChangeShapeType="1"/>
            </p:cNvSpPr>
            <p:nvPr/>
          </p:nvSpPr>
          <p:spPr bwMode="auto">
            <a:xfrm flipV="1">
              <a:off x="182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1" name="Freeform 115"/>
            <p:cNvSpPr>
              <a:spLocks/>
            </p:cNvSpPr>
            <p:nvPr/>
          </p:nvSpPr>
          <p:spPr bwMode="auto">
            <a:xfrm>
              <a:off x="1820" y="4243"/>
              <a:ext cx="2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" name="Freeform 116"/>
            <p:cNvSpPr>
              <a:spLocks/>
            </p:cNvSpPr>
            <p:nvPr/>
          </p:nvSpPr>
          <p:spPr bwMode="auto">
            <a:xfrm>
              <a:off x="1791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3" name="Freeform 117"/>
            <p:cNvSpPr>
              <a:spLocks/>
            </p:cNvSpPr>
            <p:nvPr/>
          </p:nvSpPr>
          <p:spPr bwMode="auto">
            <a:xfrm>
              <a:off x="1783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4" name="Line 118"/>
            <p:cNvSpPr>
              <a:spLocks noChangeShapeType="1"/>
            </p:cNvSpPr>
            <p:nvPr/>
          </p:nvSpPr>
          <p:spPr bwMode="auto">
            <a:xfrm flipV="1">
              <a:off x="1791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5" name="Freeform 119"/>
            <p:cNvSpPr>
              <a:spLocks/>
            </p:cNvSpPr>
            <p:nvPr/>
          </p:nvSpPr>
          <p:spPr bwMode="auto">
            <a:xfrm>
              <a:off x="1783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" name="Freeform 120"/>
            <p:cNvSpPr>
              <a:spLocks/>
            </p:cNvSpPr>
            <p:nvPr/>
          </p:nvSpPr>
          <p:spPr bwMode="auto">
            <a:xfrm>
              <a:off x="1753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7" name="Freeform 121"/>
            <p:cNvSpPr>
              <a:spLocks/>
            </p:cNvSpPr>
            <p:nvPr/>
          </p:nvSpPr>
          <p:spPr bwMode="auto">
            <a:xfrm>
              <a:off x="174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8" name="Line 122"/>
            <p:cNvSpPr>
              <a:spLocks noChangeShapeType="1"/>
            </p:cNvSpPr>
            <p:nvPr/>
          </p:nvSpPr>
          <p:spPr bwMode="auto">
            <a:xfrm flipV="1">
              <a:off x="176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9" name="Freeform 123"/>
            <p:cNvSpPr>
              <a:spLocks/>
            </p:cNvSpPr>
            <p:nvPr/>
          </p:nvSpPr>
          <p:spPr bwMode="auto">
            <a:xfrm>
              <a:off x="174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0" name="Freeform 124"/>
            <p:cNvSpPr>
              <a:spLocks/>
            </p:cNvSpPr>
            <p:nvPr/>
          </p:nvSpPr>
          <p:spPr bwMode="auto">
            <a:xfrm>
              <a:off x="1686" y="4147"/>
              <a:ext cx="9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1" name="Freeform 125"/>
            <p:cNvSpPr>
              <a:spLocks/>
            </p:cNvSpPr>
            <p:nvPr/>
          </p:nvSpPr>
          <p:spPr bwMode="auto">
            <a:xfrm>
              <a:off x="1680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2" name="Line 126"/>
            <p:cNvSpPr>
              <a:spLocks noChangeShapeType="1"/>
            </p:cNvSpPr>
            <p:nvPr/>
          </p:nvSpPr>
          <p:spPr bwMode="auto">
            <a:xfrm flipV="1">
              <a:off x="1695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23" name="Freeform 127"/>
            <p:cNvSpPr>
              <a:spLocks/>
            </p:cNvSpPr>
            <p:nvPr/>
          </p:nvSpPr>
          <p:spPr bwMode="auto">
            <a:xfrm>
              <a:off x="1680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4" name="Freeform 128"/>
            <p:cNvSpPr>
              <a:spLocks/>
            </p:cNvSpPr>
            <p:nvPr/>
          </p:nvSpPr>
          <p:spPr bwMode="auto">
            <a:xfrm>
              <a:off x="1695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4" y="30"/>
                </a:cxn>
                <a:cxn ang="0">
                  <a:pos x="14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4" h="30">
                  <a:moveTo>
                    <a:pt x="0" y="30"/>
                  </a:moveTo>
                  <a:lnTo>
                    <a:pt x="14" y="30"/>
                  </a:lnTo>
                  <a:lnTo>
                    <a:pt x="14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5" name="Freeform 129"/>
            <p:cNvSpPr>
              <a:spLocks/>
            </p:cNvSpPr>
            <p:nvPr/>
          </p:nvSpPr>
          <p:spPr bwMode="auto">
            <a:xfrm>
              <a:off x="1686" y="4051"/>
              <a:ext cx="9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8" h="30">
                  <a:moveTo>
                    <a:pt x="0" y="30"/>
                  </a:moveTo>
                  <a:lnTo>
                    <a:pt x="8" y="30"/>
                  </a:lnTo>
                  <a:lnTo>
                    <a:pt x="8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6" name="Freeform 130"/>
            <p:cNvSpPr>
              <a:spLocks/>
            </p:cNvSpPr>
            <p:nvPr/>
          </p:nvSpPr>
          <p:spPr bwMode="auto">
            <a:xfrm>
              <a:off x="1673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7" name="Freeform 131"/>
            <p:cNvSpPr>
              <a:spLocks/>
            </p:cNvSpPr>
            <p:nvPr/>
          </p:nvSpPr>
          <p:spPr bwMode="auto">
            <a:xfrm>
              <a:off x="2631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8" name="Freeform 132"/>
            <p:cNvSpPr>
              <a:spLocks/>
            </p:cNvSpPr>
            <p:nvPr/>
          </p:nvSpPr>
          <p:spPr bwMode="auto">
            <a:xfrm>
              <a:off x="2616" y="4051"/>
              <a:ext cx="15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29" name="Freeform 133"/>
            <p:cNvSpPr>
              <a:spLocks/>
            </p:cNvSpPr>
            <p:nvPr/>
          </p:nvSpPr>
          <p:spPr bwMode="auto">
            <a:xfrm>
              <a:off x="2608" y="4051"/>
              <a:ext cx="8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7" h="30">
                  <a:moveTo>
                    <a:pt x="0" y="30"/>
                  </a:moveTo>
                  <a:lnTo>
                    <a:pt x="7" y="30"/>
                  </a:lnTo>
                  <a:lnTo>
                    <a:pt x="7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0" name="Freeform 134"/>
            <p:cNvSpPr>
              <a:spLocks/>
            </p:cNvSpPr>
            <p:nvPr/>
          </p:nvSpPr>
          <p:spPr bwMode="auto">
            <a:xfrm>
              <a:off x="220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1" name="Freeform 135"/>
            <p:cNvSpPr>
              <a:spLocks/>
            </p:cNvSpPr>
            <p:nvPr/>
          </p:nvSpPr>
          <p:spPr bwMode="auto">
            <a:xfrm>
              <a:off x="219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2" name="Line 136"/>
            <p:cNvSpPr>
              <a:spLocks noChangeShapeType="1"/>
            </p:cNvSpPr>
            <p:nvPr/>
          </p:nvSpPr>
          <p:spPr bwMode="auto">
            <a:xfrm flipV="1">
              <a:off x="221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3" name="Freeform 137"/>
            <p:cNvSpPr>
              <a:spLocks/>
            </p:cNvSpPr>
            <p:nvPr/>
          </p:nvSpPr>
          <p:spPr bwMode="auto">
            <a:xfrm>
              <a:off x="217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4" name="Freeform 138"/>
            <p:cNvSpPr>
              <a:spLocks/>
            </p:cNvSpPr>
            <p:nvPr/>
          </p:nvSpPr>
          <p:spPr bwMode="auto">
            <a:xfrm>
              <a:off x="217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5" name="Line 139"/>
            <p:cNvSpPr>
              <a:spLocks noChangeShapeType="1"/>
            </p:cNvSpPr>
            <p:nvPr/>
          </p:nvSpPr>
          <p:spPr bwMode="auto">
            <a:xfrm flipV="1">
              <a:off x="218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6" name="Freeform 140"/>
            <p:cNvSpPr>
              <a:spLocks/>
            </p:cNvSpPr>
            <p:nvPr/>
          </p:nvSpPr>
          <p:spPr bwMode="auto">
            <a:xfrm>
              <a:off x="215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7" name="Freeform 141"/>
            <p:cNvSpPr>
              <a:spLocks/>
            </p:cNvSpPr>
            <p:nvPr/>
          </p:nvSpPr>
          <p:spPr bwMode="auto">
            <a:xfrm>
              <a:off x="215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38" name="Line 142"/>
            <p:cNvSpPr>
              <a:spLocks noChangeShapeType="1"/>
            </p:cNvSpPr>
            <p:nvPr/>
          </p:nvSpPr>
          <p:spPr bwMode="auto">
            <a:xfrm flipV="1">
              <a:off x="215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39" name="Freeform 143"/>
            <p:cNvSpPr>
              <a:spLocks/>
            </p:cNvSpPr>
            <p:nvPr/>
          </p:nvSpPr>
          <p:spPr bwMode="auto">
            <a:xfrm>
              <a:off x="2130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0" name="Freeform 144"/>
            <p:cNvSpPr>
              <a:spLocks/>
            </p:cNvSpPr>
            <p:nvPr/>
          </p:nvSpPr>
          <p:spPr bwMode="auto">
            <a:xfrm>
              <a:off x="212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1" name="Line 145"/>
            <p:cNvSpPr>
              <a:spLocks noChangeShapeType="1"/>
            </p:cNvSpPr>
            <p:nvPr/>
          </p:nvSpPr>
          <p:spPr bwMode="auto">
            <a:xfrm flipV="1">
              <a:off x="213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2" name="Freeform 146"/>
            <p:cNvSpPr>
              <a:spLocks/>
            </p:cNvSpPr>
            <p:nvPr/>
          </p:nvSpPr>
          <p:spPr bwMode="auto">
            <a:xfrm>
              <a:off x="209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3" name="Freeform 147"/>
            <p:cNvSpPr>
              <a:spLocks/>
            </p:cNvSpPr>
            <p:nvPr/>
          </p:nvSpPr>
          <p:spPr bwMode="auto">
            <a:xfrm>
              <a:off x="2099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4" name="Line 148"/>
            <p:cNvSpPr>
              <a:spLocks noChangeShapeType="1"/>
            </p:cNvSpPr>
            <p:nvPr/>
          </p:nvSpPr>
          <p:spPr bwMode="auto">
            <a:xfrm flipV="1">
              <a:off x="210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5" name="Rectangle 149"/>
            <p:cNvSpPr>
              <a:spLocks noChangeArrowheads="1"/>
            </p:cNvSpPr>
            <p:nvPr/>
          </p:nvSpPr>
          <p:spPr bwMode="auto">
            <a:xfrm>
              <a:off x="1686" y="3963"/>
              <a:ext cx="9" cy="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6" name="Freeform 150"/>
            <p:cNvSpPr>
              <a:spLocks/>
            </p:cNvSpPr>
            <p:nvPr/>
          </p:nvSpPr>
          <p:spPr bwMode="auto">
            <a:xfrm>
              <a:off x="1680" y="3956"/>
              <a:ext cx="21" cy="1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" y="7"/>
                </a:cxn>
                <a:cxn ang="0">
                  <a:pos x="0" y="15"/>
                </a:cxn>
                <a:cxn ang="0">
                  <a:pos x="15" y="7"/>
                </a:cxn>
                <a:cxn ang="0">
                  <a:pos x="22" y="15"/>
                </a:cxn>
                <a:cxn ang="0">
                  <a:pos x="15" y="7"/>
                </a:cxn>
                <a:cxn ang="0">
                  <a:pos x="15" y="0"/>
                </a:cxn>
              </a:cxnLst>
              <a:rect l="0" t="0" r="r" b="b"/>
              <a:pathLst>
                <a:path w="22" h="15">
                  <a:moveTo>
                    <a:pt x="15" y="0"/>
                  </a:moveTo>
                  <a:lnTo>
                    <a:pt x="7" y="7"/>
                  </a:lnTo>
                  <a:lnTo>
                    <a:pt x="0" y="15"/>
                  </a:lnTo>
                  <a:lnTo>
                    <a:pt x="15" y="7"/>
                  </a:lnTo>
                  <a:lnTo>
                    <a:pt x="22" y="15"/>
                  </a:lnTo>
                  <a:lnTo>
                    <a:pt x="15" y="7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7" name="Freeform 151"/>
            <p:cNvSpPr>
              <a:spLocks/>
            </p:cNvSpPr>
            <p:nvPr/>
          </p:nvSpPr>
          <p:spPr bwMode="auto">
            <a:xfrm>
              <a:off x="2187" y="4235"/>
              <a:ext cx="38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8"/>
                </a:cxn>
                <a:cxn ang="0">
                  <a:pos x="29" y="0"/>
                </a:cxn>
                <a:cxn ang="0">
                  <a:pos x="22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8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48" name="Line 152"/>
            <p:cNvSpPr>
              <a:spLocks noChangeShapeType="1"/>
            </p:cNvSpPr>
            <p:nvPr/>
          </p:nvSpPr>
          <p:spPr bwMode="auto">
            <a:xfrm>
              <a:off x="2210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49" name="Line 153"/>
            <p:cNvSpPr>
              <a:spLocks noChangeShapeType="1"/>
            </p:cNvSpPr>
            <p:nvPr/>
          </p:nvSpPr>
          <p:spPr bwMode="auto">
            <a:xfrm>
              <a:off x="2187" y="4272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0" name="Line 154"/>
            <p:cNvSpPr>
              <a:spLocks noChangeShapeType="1"/>
            </p:cNvSpPr>
            <p:nvPr/>
          </p:nvSpPr>
          <p:spPr bwMode="auto">
            <a:xfrm>
              <a:off x="2187" y="4250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1" name="Freeform 155"/>
            <p:cNvSpPr>
              <a:spLocks/>
            </p:cNvSpPr>
            <p:nvPr/>
          </p:nvSpPr>
          <p:spPr bwMode="auto">
            <a:xfrm>
              <a:off x="2092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0" y="52"/>
                </a:cxn>
                <a:cxn ang="0">
                  <a:pos x="30" y="8"/>
                </a:cxn>
                <a:cxn ang="0">
                  <a:pos x="30" y="0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0" h="52">
                  <a:moveTo>
                    <a:pt x="0" y="52"/>
                  </a:moveTo>
                  <a:lnTo>
                    <a:pt x="30" y="52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2" name="Line 156"/>
            <p:cNvSpPr>
              <a:spLocks noChangeShapeType="1"/>
            </p:cNvSpPr>
            <p:nvPr/>
          </p:nvSpPr>
          <p:spPr bwMode="auto">
            <a:xfrm>
              <a:off x="2107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3" name="Line 157"/>
            <p:cNvSpPr>
              <a:spLocks noChangeShapeType="1"/>
            </p:cNvSpPr>
            <p:nvPr/>
          </p:nvSpPr>
          <p:spPr bwMode="auto">
            <a:xfrm>
              <a:off x="2092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4" name="Line 158"/>
            <p:cNvSpPr>
              <a:spLocks noChangeShapeType="1"/>
            </p:cNvSpPr>
            <p:nvPr/>
          </p:nvSpPr>
          <p:spPr bwMode="auto">
            <a:xfrm>
              <a:off x="2092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55" name="Rectangle 159"/>
            <p:cNvSpPr>
              <a:spLocks noChangeArrowheads="1"/>
            </p:cNvSpPr>
            <p:nvPr/>
          </p:nvSpPr>
          <p:spPr bwMode="auto">
            <a:xfrm>
              <a:off x="2103" y="4223"/>
              <a:ext cx="18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6" name="Rectangle 160"/>
            <p:cNvSpPr>
              <a:spLocks noChangeArrowheads="1"/>
            </p:cNvSpPr>
            <p:nvPr/>
          </p:nvSpPr>
          <p:spPr bwMode="auto">
            <a:xfrm>
              <a:off x="2125" y="4223"/>
              <a:ext cx="15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7" name="Rectangle 161"/>
            <p:cNvSpPr>
              <a:spLocks noChangeArrowheads="1"/>
            </p:cNvSpPr>
            <p:nvPr/>
          </p:nvSpPr>
          <p:spPr bwMode="auto">
            <a:xfrm>
              <a:off x="2154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8" name="Rectangle 162"/>
            <p:cNvSpPr>
              <a:spLocks noChangeArrowheads="1"/>
            </p:cNvSpPr>
            <p:nvPr/>
          </p:nvSpPr>
          <p:spPr bwMode="auto">
            <a:xfrm>
              <a:off x="2177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59" name="Rectangle 163"/>
            <p:cNvSpPr>
              <a:spLocks noChangeArrowheads="1"/>
            </p:cNvSpPr>
            <p:nvPr/>
          </p:nvSpPr>
          <p:spPr bwMode="auto">
            <a:xfrm>
              <a:off x="2198" y="4223"/>
              <a:ext cx="17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160" name="Rectangle 164"/>
          <p:cNvSpPr>
            <a:spLocks noChangeArrowheads="1"/>
          </p:cNvSpPr>
          <p:nvPr userDrawn="1"/>
        </p:nvSpPr>
        <p:spPr bwMode="auto">
          <a:xfrm>
            <a:off x="2871788" y="1522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61" name="Rectangle 166"/>
          <p:cNvSpPr>
            <a:spLocks noChangeArrowheads="1"/>
          </p:cNvSpPr>
          <p:nvPr userDrawn="1"/>
        </p:nvSpPr>
        <p:spPr bwMode="auto">
          <a:xfrm>
            <a:off x="3573463" y="74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graphicFrame>
        <p:nvGraphicFramePr>
          <p:cNvPr id="162" name="Object 3"/>
          <p:cNvGraphicFramePr>
            <a:graphicFrameLocks noChangeAspect="1"/>
          </p:cNvGraphicFramePr>
          <p:nvPr/>
        </p:nvGraphicFramePr>
        <p:xfrm>
          <a:off x="3048000" y="0"/>
          <a:ext cx="6096000" cy="558800"/>
        </p:xfrm>
        <a:graphic>
          <a:graphicData uri="http://schemas.openxmlformats.org/presentationml/2006/ole">
            <p:oleObj spid="_x0000_s52226" name="Documento" r:id="rId3" imgW="5282184" imgH="524256" progId="Word.Document.8">
              <p:embed/>
            </p:oleObj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63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4" name="Marcador de número de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87C4A3-652B-47EC-84F9-4902B8FEC8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Microsoft_Office_Word_97_-_2003_Document1.doc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609600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 para editar estilo título patrón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latin typeface="Arial" charset="0"/>
              </a:defRPr>
            </a:lvl1pPr>
          </a:lstStyle>
          <a:p>
            <a:r>
              <a:rPr lang="en-US"/>
              <a:t>       29-30.01.2009 Barcelona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" y="6324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34E14668-A65D-42A7-9DA4-0C4F5E28064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7524750" y="6165850"/>
            <a:ext cx="1223963" cy="692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_tradnl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620000" y="6096000"/>
            <a:ext cx="1066800" cy="609600"/>
            <a:chOff x="1650" y="3904"/>
            <a:chExt cx="1017" cy="384"/>
          </a:xfrm>
        </p:grpSpPr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>
              <a:off x="1650" y="4228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2588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 flipH="1">
              <a:off x="1650" y="4287"/>
              <a:ext cx="10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1653" y="4018"/>
              <a:ext cx="76" cy="266"/>
            </a:xfrm>
            <a:prstGeom prst="rect">
              <a:avLst/>
            </a:prstGeom>
            <a:noFill/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 flipV="1">
              <a:off x="2593" y="4015"/>
              <a:ext cx="2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2659" y="4015"/>
              <a:ext cx="0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 flipH="1">
              <a:off x="2240" y="4140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>
              <a:off x="2240" y="4118"/>
              <a:ext cx="34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H="1">
              <a:off x="1732" y="4118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1732" y="4140"/>
              <a:ext cx="33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1695" y="3948"/>
              <a:ext cx="29" cy="339"/>
            </a:xfrm>
            <a:custGeom>
              <a:avLst/>
              <a:gdLst/>
              <a:ahLst/>
              <a:cxnLst>
                <a:cxn ang="0">
                  <a:pos x="29" y="339"/>
                </a:cxn>
                <a:cxn ang="0">
                  <a:pos x="29" y="67"/>
                </a:cxn>
                <a:cxn ang="0">
                  <a:pos x="22" y="45"/>
                </a:cxn>
                <a:cxn ang="0">
                  <a:pos x="7" y="23"/>
                </a:cxn>
                <a:cxn ang="0">
                  <a:pos x="0" y="0"/>
                </a:cxn>
              </a:cxnLst>
              <a:rect l="0" t="0" r="r" b="b"/>
              <a:pathLst>
                <a:path w="29" h="339">
                  <a:moveTo>
                    <a:pt x="29" y="339"/>
                  </a:moveTo>
                  <a:lnTo>
                    <a:pt x="29" y="67"/>
                  </a:lnTo>
                  <a:lnTo>
                    <a:pt x="22" y="45"/>
                  </a:lnTo>
                  <a:lnTo>
                    <a:pt x="7" y="23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1658" y="4015"/>
              <a:ext cx="3" cy="27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>
              <a:off x="1650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H="1">
              <a:off x="1650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 flipH="1">
              <a:off x="1650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2585" y="4037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>
              <a:off x="2585" y="4044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2585" y="4088"/>
              <a:ext cx="8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2071" y="4103"/>
              <a:ext cx="0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2084" y="4088"/>
              <a:ext cx="148" cy="199"/>
            </a:xfrm>
            <a:custGeom>
              <a:avLst/>
              <a:gdLst/>
              <a:ahLst/>
              <a:cxnLst>
                <a:cxn ang="0">
                  <a:pos x="0" y="199"/>
                </a:cxn>
                <a:cxn ang="0">
                  <a:pos x="0" y="30"/>
                </a:cxn>
                <a:cxn ang="0">
                  <a:pos x="0" y="22"/>
                </a:cxn>
                <a:cxn ang="0">
                  <a:pos x="7" y="22"/>
                </a:cxn>
                <a:cxn ang="0">
                  <a:pos x="7" y="15"/>
                </a:cxn>
                <a:cxn ang="0">
                  <a:pos x="15" y="15"/>
                </a:cxn>
                <a:cxn ang="0">
                  <a:pos x="22" y="22"/>
                </a:cxn>
                <a:cxn ang="0">
                  <a:pos x="22" y="15"/>
                </a:cxn>
                <a:cxn ang="0">
                  <a:pos x="22" y="15"/>
                </a:cxn>
                <a:cxn ang="0">
                  <a:pos x="29" y="15"/>
                </a:cxn>
                <a:cxn ang="0">
                  <a:pos x="29" y="22"/>
                </a:cxn>
                <a:cxn ang="0">
                  <a:pos x="29" y="15"/>
                </a:cxn>
                <a:cxn ang="0">
                  <a:pos x="44" y="8"/>
                </a:cxn>
                <a:cxn ang="0">
                  <a:pos x="44" y="15"/>
                </a:cxn>
                <a:cxn ang="0">
                  <a:pos x="44" y="8"/>
                </a:cxn>
                <a:cxn ang="0">
                  <a:pos x="44" y="0"/>
                </a:cxn>
                <a:cxn ang="0">
                  <a:pos x="59" y="8"/>
                </a:cxn>
                <a:cxn ang="0">
                  <a:pos x="59" y="15"/>
                </a:cxn>
                <a:cxn ang="0">
                  <a:pos x="74" y="0"/>
                </a:cxn>
                <a:cxn ang="0">
                  <a:pos x="81" y="8"/>
                </a:cxn>
                <a:cxn ang="0">
                  <a:pos x="88" y="15"/>
                </a:cxn>
                <a:cxn ang="0">
                  <a:pos x="88" y="8"/>
                </a:cxn>
                <a:cxn ang="0">
                  <a:pos x="103" y="8"/>
                </a:cxn>
                <a:cxn ang="0">
                  <a:pos x="103" y="15"/>
                </a:cxn>
                <a:cxn ang="0">
                  <a:pos x="103" y="8"/>
                </a:cxn>
                <a:cxn ang="0">
                  <a:pos x="110" y="15"/>
                </a:cxn>
                <a:cxn ang="0">
                  <a:pos x="125" y="15"/>
                </a:cxn>
                <a:cxn ang="0">
                  <a:pos x="125" y="22"/>
                </a:cxn>
                <a:cxn ang="0">
                  <a:pos x="125" y="15"/>
                </a:cxn>
                <a:cxn ang="0">
                  <a:pos x="132" y="15"/>
                </a:cxn>
                <a:cxn ang="0">
                  <a:pos x="132" y="22"/>
                </a:cxn>
                <a:cxn ang="0">
                  <a:pos x="140" y="15"/>
                </a:cxn>
                <a:cxn ang="0">
                  <a:pos x="147" y="22"/>
                </a:cxn>
                <a:cxn ang="0">
                  <a:pos x="147" y="199"/>
                </a:cxn>
              </a:cxnLst>
              <a:rect l="0" t="0" r="r" b="b"/>
              <a:pathLst>
                <a:path w="147" h="199">
                  <a:moveTo>
                    <a:pt x="0" y="199"/>
                  </a:moveTo>
                  <a:lnTo>
                    <a:pt x="0" y="30"/>
                  </a:lnTo>
                  <a:lnTo>
                    <a:pt x="0" y="22"/>
                  </a:lnTo>
                  <a:lnTo>
                    <a:pt x="7" y="22"/>
                  </a:lnTo>
                  <a:lnTo>
                    <a:pt x="7" y="15"/>
                  </a:lnTo>
                  <a:lnTo>
                    <a:pt x="15" y="15"/>
                  </a:lnTo>
                  <a:lnTo>
                    <a:pt x="22" y="22"/>
                  </a:lnTo>
                  <a:lnTo>
                    <a:pt x="22" y="15"/>
                  </a:lnTo>
                  <a:lnTo>
                    <a:pt x="22" y="15"/>
                  </a:lnTo>
                  <a:lnTo>
                    <a:pt x="29" y="15"/>
                  </a:lnTo>
                  <a:lnTo>
                    <a:pt x="29" y="22"/>
                  </a:lnTo>
                  <a:lnTo>
                    <a:pt x="29" y="15"/>
                  </a:lnTo>
                  <a:lnTo>
                    <a:pt x="44" y="8"/>
                  </a:lnTo>
                  <a:lnTo>
                    <a:pt x="44" y="15"/>
                  </a:lnTo>
                  <a:lnTo>
                    <a:pt x="44" y="8"/>
                  </a:lnTo>
                  <a:lnTo>
                    <a:pt x="44" y="0"/>
                  </a:lnTo>
                  <a:lnTo>
                    <a:pt x="59" y="8"/>
                  </a:lnTo>
                  <a:lnTo>
                    <a:pt x="59" y="15"/>
                  </a:lnTo>
                  <a:lnTo>
                    <a:pt x="74" y="0"/>
                  </a:lnTo>
                  <a:lnTo>
                    <a:pt x="81" y="8"/>
                  </a:lnTo>
                  <a:lnTo>
                    <a:pt x="88" y="15"/>
                  </a:lnTo>
                  <a:lnTo>
                    <a:pt x="88" y="8"/>
                  </a:lnTo>
                  <a:lnTo>
                    <a:pt x="103" y="8"/>
                  </a:lnTo>
                  <a:lnTo>
                    <a:pt x="103" y="15"/>
                  </a:lnTo>
                  <a:lnTo>
                    <a:pt x="103" y="8"/>
                  </a:lnTo>
                  <a:lnTo>
                    <a:pt x="110" y="15"/>
                  </a:lnTo>
                  <a:lnTo>
                    <a:pt x="125" y="15"/>
                  </a:lnTo>
                  <a:lnTo>
                    <a:pt x="125" y="22"/>
                  </a:lnTo>
                  <a:lnTo>
                    <a:pt x="125" y="15"/>
                  </a:lnTo>
                  <a:lnTo>
                    <a:pt x="132" y="15"/>
                  </a:lnTo>
                  <a:lnTo>
                    <a:pt x="132" y="22"/>
                  </a:lnTo>
                  <a:lnTo>
                    <a:pt x="140" y="15"/>
                  </a:lnTo>
                  <a:lnTo>
                    <a:pt x="147" y="22"/>
                  </a:lnTo>
                  <a:lnTo>
                    <a:pt x="147" y="199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V="1">
              <a:off x="2240" y="4103"/>
              <a:ext cx="2" cy="1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2071" y="4073"/>
              <a:ext cx="176" cy="30"/>
            </a:xfrm>
            <a:custGeom>
              <a:avLst/>
              <a:gdLst/>
              <a:ahLst/>
              <a:cxnLst>
                <a:cxn ang="0">
                  <a:pos x="177" y="30"/>
                </a:cxn>
                <a:cxn ang="0">
                  <a:pos x="89" y="0"/>
                </a:cxn>
                <a:cxn ang="0">
                  <a:pos x="0" y="30"/>
                </a:cxn>
              </a:cxnLst>
              <a:rect l="0" t="0" r="r" b="b"/>
              <a:pathLst>
                <a:path w="177" h="30">
                  <a:moveTo>
                    <a:pt x="177" y="30"/>
                  </a:moveTo>
                  <a:lnTo>
                    <a:pt x="89" y="0"/>
                  </a:lnTo>
                  <a:lnTo>
                    <a:pt x="0" y="3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57" name="Rectangle 33"/>
            <p:cNvSpPr>
              <a:spLocks noChangeArrowheads="1"/>
            </p:cNvSpPr>
            <p:nvPr/>
          </p:nvSpPr>
          <p:spPr bwMode="auto">
            <a:xfrm>
              <a:off x="2159" y="4059"/>
              <a:ext cx="9" cy="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2151" y="4051"/>
              <a:ext cx="15" cy="22"/>
            </a:xfrm>
            <a:custGeom>
              <a:avLst/>
              <a:gdLst/>
              <a:ahLst/>
              <a:cxnLst>
                <a:cxn ang="0">
                  <a:pos x="8" y="22"/>
                </a:cxn>
                <a:cxn ang="0">
                  <a:pos x="0" y="22"/>
                </a:cxn>
                <a:cxn ang="0">
                  <a:pos x="8" y="0"/>
                </a:cxn>
                <a:cxn ang="0">
                  <a:pos x="15" y="22"/>
                </a:cxn>
                <a:cxn ang="0">
                  <a:pos x="8" y="22"/>
                </a:cxn>
              </a:cxnLst>
              <a:rect l="0" t="0" r="r" b="b"/>
              <a:pathLst>
                <a:path w="15" h="22">
                  <a:moveTo>
                    <a:pt x="8" y="22"/>
                  </a:moveTo>
                  <a:lnTo>
                    <a:pt x="0" y="22"/>
                  </a:lnTo>
                  <a:lnTo>
                    <a:pt x="8" y="0"/>
                  </a:lnTo>
                  <a:lnTo>
                    <a:pt x="15" y="22"/>
                  </a:lnTo>
                  <a:lnTo>
                    <a:pt x="8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59" name="Line 35"/>
            <p:cNvSpPr>
              <a:spLocks noChangeShapeType="1"/>
            </p:cNvSpPr>
            <p:nvPr/>
          </p:nvSpPr>
          <p:spPr bwMode="auto">
            <a:xfrm flipV="1">
              <a:off x="2159" y="4007"/>
              <a:ext cx="3" cy="4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60" name="Freeform 36"/>
            <p:cNvSpPr>
              <a:spLocks/>
            </p:cNvSpPr>
            <p:nvPr/>
          </p:nvSpPr>
          <p:spPr bwMode="auto">
            <a:xfrm>
              <a:off x="2616" y="4096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auto">
            <a:xfrm>
              <a:off x="254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2549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63" name="Line 39"/>
            <p:cNvSpPr>
              <a:spLocks noChangeShapeType="1"/>
            </p:cNvSpPr>
            <p:nvPr/>
          </p:nvSpPr>
          <p:spPr bwMode="auto">
            <a:xfrm flipV="1">
              <a:off x="2557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auto">
            <a:xfrm>
              <a:off x="2549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auto">
            <a:xfrm>
              <a:off x="2395" y="4235"/>
              <a:ext cx="36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15"/>
                </a:cxn>
                <a:cxn ang="0">
                  <a:pos x="30" y="8"/>
                </a:cxn>
                <a:cxn ang="0">
                  <a:pos x="22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15"/>
                  </a:lnTo>
                  <a:lnTo>
                    <a:pt x="30" y="8"/>
                  </a:lnTo>
                  <a:lnTo>
                    <a:pt x="22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66" name="Freeform 42"/>
            <p:cNvSpPr>
              <a:spLocks/>
            </p:cNvSpPr>
            <p:nvPr/>
          </p:nvSpPr>
          <p:spPr bwMode="auto">
            <a:xfrm>
              <a:off x="2143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0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0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67" name="Line 43"/>
            <p:cNvSpPr>
              <a:spLocks noChangeShapeType="1"/>
            </p:cNvSpPr>
            <p:nvPr/>
          </p:nvSpPr>
          <p:spPr bwMode="auto">
            <a:xfrm>
              <a:off x="2159" y="4235"/>
              <a:ext cx="3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68" name="Line 44"/>
            <p:cNvSpPr>
              <a:spLocks noChangeShapeType="1"/>
            </p:cNvSpPr>
            <p:nvPr/>
          </p:nvSpPr>
          <p:spPr bwMode="auto">
            <a:xfrm>
              <a:off x="2143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69" name="Line 45"/>
            <p:cNvSpPr>
              <a:spLocks noChangeShapeType="1"/>
            </p:cNvSpPr>
            <p:nvPr/>
          </p:nvSpPr>
          <p:spPr bwMode="auto">
            <a:xfrm>
              <a:off x="2143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70" name="Freeform 46"/>
            <p:cNvSpPr>
              <a:spLocks/>
            </p:cNvSpPr>
            <p:nvPr/>
          </p:nvSpPr>
          <p:spPr bwMode="auto">
            <a:xfrm>
              <a:off x="2107" y="4118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71" name="Freeform 47"/>
            <p:cNvSpPr>
              <a:spLocks/>
            </p:cNvSpPr>
            <p:nvPr/>
          </p:nvSpPr>
          <p:spPr bwMode="auto">
            <a:xfrm>
              <a:off x="2187" y="4118"/>
              <a:ext cx="15" cy="22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15" y="14"/>
                </a:cxn>
                <a:cxn ang="0">
                  <a:pos x="7" y="0"/>
                </a:cxn>
                <a:cxn ang="0">
                  <a:pos x="0" y="14"/>
                </a:cxn>
                <a:cxn ang="0">
                  <a:pos x="7" y="22"/>
                </a:cxn>
              </a:cxnLst>
              <a:rect l="0" t="0" r="r" b="b"/>
              <a:pathLst>
                <a:path w="15" h="22">
                  <a:moveTo>
                    <a:pt x="7" y="22"/>
                  </a:moveTo>
                  <a:lnTo>
                    <a:pt x="15" y="14"/>
                  </a:lnTo>
                  <a:lnTo>
                    <a:pt x="7" y="0"/>
                  </a:lnTo>
                  <a:lnTo>
                    <a:pt x="0" y="14"/>
                  </a:lnTo>
                  <a:lnTo>
                    <a:pt x="7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72" name="Freeform 48"/>
            <p:cNvSpPr>
              <a:spLocks/>
            </p:cNvSpPr>
            <p:nvPr/>
          </p:nvSpPr>
          <p:spPr bwMode="auto">
            <a:xfrm>
              <a:off x="2143" y="4103"/>
              <a:ext cx="23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5"/>
                </a:cxn>
                <a:cxn ang="0">
                  <a:pos x="15" y="0"/>
                </a:cxn>
                <a:cxn ang="0">
                  <a:pos x="0" y="15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5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73" name="Line 49"/>
            <p:cNvSpPr>
              <a:spLocks noChangeShapeType="1"/>
            </p:cNvSpPr>
            <p:nvPr/>
          </p:nvSpPr>
          <p:spPr bwMode="auto">
            <a:xfrm>
              <a:off x="2151" y="4103"/>
              <a:ext cx="15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74" name="Freeform 50"/>
            <p:cNvSpPr>
              <a:spLocks/>
            </p:cNvSpPr>
            <p:nvPr/>
          </p:nvSpPr>
          <p:spPr bwMode="auto">
            <a:xfrm>
              <a:off x="1886" y="4235"/>
              <a:ext cx="29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29" y="52"/>
                </a:cxn>
                <a:cxn ang="0">
                  <a:pos x="29" y="8"/>
                </a:cxn>
                <a:cxn ang="0">
                  <a:pos x="29" y="8"/>
                </a:cxn>
                <a:cxn ang="0">
                  <a:pos x="15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29" h="52">
                  <a:moveTo>
                    <a:pt x="0" y="52"/>
                  </a:moveTo>
                  <a:lnTo>
                    <a:pt x="29" y="52"/>
                  </a:lnTo>
                  <a:lnTo>
                    <a:pt x="29" y="8"/>
                  </a:lnTo>
                  <a:lnTo>
                    <a:pt x="29" y="8"/>
                  </a:lnTo>
                  <a:lnTo>
                    <a:pt x="15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75" name="Freeform 51"/>
            <p:cNvSpPr>
              <a:spLocks/>
            </p:cNvSpPr>
            <p:nvPr/>
          </p:nvSpPr>
          <p:spPr bwMode="auto">
            <a:xfrm>
              <a:off x="1680" y="4096"/>
              <a:ext cx="21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22" y="14"/>
                </a:cxn>
                <a:cxn ang="0">
                  <a:pos x="15" y="0"/>
                </a:cxn>
                <a:cxn ang="0">
                  <a:pos x="0" y="14"/>
                </a:cxn>
                <a:cxn ang="0">
                  <a:pos x="15" y="22"/>
                </a:cxn>
              </a:cxnLst>
              <a:rect l="0" t="0" r="r" b="b"/>
              <a:pathLst>
                <a:path w="22" h="22">
                  <a:moveTo>
                    <a:pt x="15" y="22"/>
                  </a:moveTo>
                  <a:lnTo>
                    <a:pt x="22" y="14"/>
                  </a:lnTo>
                  <a:lnTo>
                    <a:pt x="15" y="0"/>
                  </a:lnTo>
                  <a:lnTo>
                    <a:pt x="0" y="14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76" name="Line 52"/>
            <p:cNvSpPr>
              <a:spLocks noChangeShapeType="1"/>
            </p:cNvSpPr>
            <p:nvPr/>
          </p:nvSpPr>
          <p:spPr bwMode="auto">
            <a:xfrm flipV="1">
              <a:off x="1695" y="3904"/>
              <a:ext cx="0" cy="11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77" name="Freeform 53"/>
            <p:cNvSpPr>
              <a:spLocks/>
            </p:cNvSpPr>
            <p:nvPr/>
          </p:nvSpPr>
          <p:spPr bwMode="auto">
            <a:xfrm>
              <a:off x="1658" y="3948"/>
              <a:ext cx="38" cy="67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7" y="45"/>
                </a:cxn>
                <a:cxn ang="0">
                  <a:pos x="22" y="23"/>
                </a:cxn>
                <a:cxn ang="0">
                  <a:pos x="37" y="0"/>
                </a:cxn>
              </a:cxnLst>
              <a:rect l="0" t="0" r="r" b="b"/>
              <a:pathLst>
                <a:path w="37" h="67">
                  <a:moveTo>
                    <a:pt x="0" y="67"/>
                  </a:moveTo>
                  <a:lnTo>
                    <a:pt x="7" y="45"/>
                  </a:lnTo>
                  <a:lnTo>
                    <a:pt x="22" y="23"/>
                  </a:lnTo>
                  <a:lnTo>
                    <a:pt x="37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78" name="Freeform 54"/>
            <p:cNvSpPr>
              <a:spLocks/>
            </p:cNvSpPr>
            <p:nvPr/>
          </p:nvSpPr>
          <p:spPr bwMode="auto">
            <a:xfrm>
              <a:off x="2616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79" name="Freeform 55"/>
            <p:cNvSpPr>
              <a:spLocks/>
            </p:cNvSpPr>
            <p:nvPr/>
          </p:nvSpPr>
          <p:spPr bwMode="auto">
            <a:xfrm>
              <a:off x="2616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0" name="Line 56"/>
            <p:cNvSpPr>
              <a:spLocks noChangeShapeType="1"/>
            </p:cNvSpPr>
            <p:nvPr/>
          </p:nvSpPr>
          <p:spPr bwMode="auto">
            <a:xfrm flipV="1">
              <a:off x="2622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81" name="Freeform 57"/>
            <p:cNvSpPr>
              <a:spLocks/>
            </p:cNvSpPr>
            <p:nvPr/>
          </p:nvSpPr>
          <p:spPr bwMode="auto">
            <a:xfrm>
              <a:off x="261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2" name="Freeform 58"/>
            <p:cNvSpPr>
              <a:spLocks/>
            </p:cNvSpPr>
            <p:nvPr/>
          </p:nvSpPr>
          <p:spPr bwMode="auto">
            <a:xfrm>
              <a:off x="2513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3" name="Freeform 59"/>
            <p:cNvSpPr>
              <a:spLocks/>
            </p:cNvSpPr>
            <p:nvPr/>
          </p:nvSpPr>
          <p:spPr bwMode="auto">
            <a:xfrm>
              <a:off x="2513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4" name="Line 60"/>
            <p:cNvSpPr>
              <a:spLocks noChangeShapeType="1"/>
            </p:cNvSpPr>
            <p:nvPr/>
          </p:nvSpPr>
          <p:spPr bwMode="auto">
            <a:xfrm flipV="1">
              <a:off x="251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85" name="Freeform 61"/>
            <p:cNvSpPr>
              <a:spLocks/>
            </p:cNvSpPr>
            <p:nvPr/>
          </p:nvSpPr>
          <p:spPr bwMode="auto">
            <a:xfrm>
              <a:off x="2513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6" name="Freeform 62"/>
            <p:cNvSpPr>
              <a:spLocks/>
            </p:cNvSpPr>
            <p:nvPr/>
          </p:nvSpPr>
          <p:spPr bwMode="auto">
            <a:xfrm>
              <a:off x="2475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7" name="Freeform 63"/>
            <p:cNvSpPr>
              <a:spLocks/>
            </p:cNvSpPr>
            <p:nvPr/>
          </p:nvSpPr>
          <p:spPr bwMode="auto">
            <a:xfrm>
              <a:off x="247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88" name="Line 64"/>
            <p:cNvSpPr>
              <a:spLocks noChangeShapeType="1"/>
            </p:cNvSpPr>
            <p:nvPr/>
          </p:nvSpPr>
          <p:spPr bwMode="auto">
            <a:xfrm flipV="1">
              <a:off x="2482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89" name="Freeform 65"/>
            <p:cNvSpPr>
              <a:spLocks/>
            </p:cNvSpPr>
            <p:nvPr/>
          </p:nvSpPr>
          <p:spPr bwMode="auto">
            <a:xfrm>
              <a:off x="247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0" name="Freeform 66"/>
            <p:cNvSpPr>
              <a:spLocks/>
            </p:cNvSpPr>
            <p:nvPr/>
          </p:nvSpPr>
          <p:spPr bwMode="auto">
            <a:xfrm>
              <a:off x="243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1" name="Freeform 67"/>
            <p:cNvSpPr>
              <a:spLocks/>
            </p:cNvSpPr>
            <p:nvPr/>
          </p:nvSpPr>
          <p:spPr bwMode="auto">
            <a:xfrm>
              <a:off x="2438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2" name="Line 68"/>
            <p:cNvSpPr>
              <a:spLocks noChangeShapeType="1"/>
            </p:cNvSpPr>
            <p:nvPr/>
          </p:nvSpPr>
          <p:spPr bwMode="auto">
            <a:xfrm flipV="1">
              <a:off x="244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93" name="Freeform 69"/>
            <p:cNvSpPr>
              <a:spLocks/>
            </p:cNvSpPr>
            <p:nvPr/>
          </p:nvSpPr>
          <p:spPr bwMode="auto">
            <a:xfrm>
              <a:off x="2438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4" name="Freeform 70"/>
            <p:cNvSpPr>
              <a:spLocks/>
            </p:cNvSpPr>
            <p:nvPr/>
          </p:nvSpPr>
          <p:spPr bwMode="auto">
            <a:xfrm>
              <a:off x="2402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5" name="Freeform 71"/>
            <p:cNvSpPr>
              <a:spLocks/>
            </p:cNvSpPr>
            <p:nvPr/>
          </p:nvSpPr>
          <p:spPr bwMode="auto">
            <a:xfrm>
              <a:off x="240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6" name="Line 72"/>
            <p:cNvSpPr>
              <a:spLocks noChangeShapeType="1"/>
            </p:cNvSpPr>
            <p:nvPr/>
          </p:nvSpPr>
          <p:spPr bwMode="auto">
            <a:xfrm flipV="1">
              <a:off x="2410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097" name="Freeform 73"/>
            <p:cNvSpPr>
              <a:spLocks/>
            </p:cNvSpPr>
            <p:nvPr/>
          </p:nvSpPr>
          <p:spPr bwMode="auto">
            <a:xfrm>
              <a:off x="237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8" name="Freeform 74"/>
            <p:cNvSpPr>
              <a:spLocks/>
            </p:cNvSpPr>
            <p:nvPr/>
          </p:nvSpPr>
          <p:spPr bwMode="auto">
            <a:xfrm>
              <a:off x="2364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99" name="Line 75"/>
            <p:cNvSpPr>
              <a:spLocks noChangeShapeType="1"/>
            </p:cNvSpPr>
            <p:nvPr/>
          </p:nvSpPr>
          <p:spPr bwMode="auto">
            <a:xfrm flipV="1">
              <a:off x="2379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00" name="Freeform 76"/>
            <p:cNvSpPr>
              <a:spLocks/>
            </p:cNvSpPr>
            <p:nvPr/>
          </p:nvSpPr>
          <p:spPr bwMode="auto">
            <a:xfrm>
              <a:off x="2364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01" name="Freeform 77"/>
            <p:cNvSpPr>
              <a:spLocks/>
            </p:cNvSpPr>
            <p:nvPr/>
          </p:nvSpPr>
          <p:spPr bwMode="auto">
            <a:xfrm>
              <a:off x="233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02" name="Freeform 78"/>
            <p:cNvSpPr>
              <a:spLocks/>
            </p:cNvSpPr>
            <p:nvPr/>
          </p:nvSpPr>
          <p:spPr bwMode="auto">
            <a:xfrm>
              <a:off x="2328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03" name="Line 79"/>
            <p:cNvSpPr>
              <a:spLocks noChangeShapeType="1"/>
            </p:cNvSpPr>
            <p:nvPr/>
          </p:nvSpPr>
          <p:spPr bwMode="auto">
            <a:xfrm flipV="1">
              <a:off x="234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04" name="Freeform 80"/>
            <p:cNvSpPr>
              <a:spLocks/>
            </p:cNvSpPr>
            <p:nvPr/>
          </p:nvSpPr>
          <p:spPr bwMode="auto">
            <a:xfrm>
              <a:off x="2328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05" name="Freeform 81"/>
            <p:cNvSpPr>
              <a:spLocks/>
            </p:cNvSpPr>
            <p:nvPr/>
          </p:nvSpPr>
          <p:spPr bwMode="auto">
            <a:xfrm>
              <a:off x="2298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06" name="Freeform 82"/>
            <p:cNvSpPr>
              <a:spLocks/>
            </p:cNvSpPr>
            <p:nvPr/>
          </p:nvSpPr>
          <p:spPr bwMode="auto">
            <a:xfrm>
              <a:off x="2298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07" name="Line 83"/>
            <p:cNvSpPr>
              <a:spLocks noChangeShapeType="1"/>
            </p:cNvSpPr>
            <p:nvPr/>
          </p:nvSpPr>
          <p:spPr bwMode="auto">
            <a:xfrm flipV="1">
              <a:off x="2305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08" name="Freeform 84"/>
            <p:cNvSpPr>
              <a:spLocks/>
            </p:cNvSpPr>
            <p:nvPr/>
          </p:nvSpPr>
          <p:spPr bwMode="auto">
            <a:xfrm>
              <a:off x="2298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09" name="Freeform 85"/>
            <p:cNvSpPr>
              <a:spLocks/>
            </p:cNvSpPr>
            <p:nvPr/>
          </p:nvSpPr>
          <p:spPr bwMode="auto">
            <a:xfrm>
              <a:off x="226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10" name="Freeform 86"/>
            <p:cNvSpPr>
              <a:spLocks/>
            </p:cNvSpPr>
            <p:nvPr/>
          </p:nvSpPr>
          <p:spPr bwMode="auto">
            <a:xfrm>
              <a:off x="226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11" name="Line 87"/>
            <p:cNvSpPr>
              <a:spLocks noChangeShapeType="1"/>
            </p:cNvSpPr>
            <p:nvPr/>
          </p:nvSpPr>
          <p:spPr bwMode="auto">
            <a:xfrm flipV="1">
              <a:off x="2269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12" name="Freeform 88"/>
            <p:cNvSpPr>
              <a:spLocks/>
            </p:cNvSpPr>
            <p:nvPr/>
          </p:nvSpPr>
          <p:spPr bwMode="auto">
            <a:xfrm>
              <a:off x="2261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13" name="Freeform 89"/>
            <p:cNvSpPr>
              <a:spLocks/>
            </p:cNvSpPr>
            <p:nvPr/>
          </p:nvSpPr>
          <p:spPr bwMode="auto">
            <a:xfrm>
              <a:off x="204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14" name="Freeform 90"/>
            <p:cNvSpPr>
              <a:spLocks/>
            </p:cNvSpPr>
            <p:nvPr/>
          </p:nvSpPr>
          <p:spPr bwMode="auto">
            <a:xfrm>
              <a:off x="204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15" name="Line 91"/>
            <p:cNvSpPr>
              <a:spLocks noChangeShapeType="1"/>
            </p:cNvSpPr>
            <p:nvPr/>
          </p:nvSpPr>
          <p:spPr bwMode="auto">
            <a:xfrm flipV="1">
              <a:off x="2048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16" name="Freeform 92"/>
            <p:cNvSpPr>
              <a:spLocks/>
            </p:cNvSpPr>
            <p:nvPr/>
          </p:nvSpPr>
          <p:spPr bwMode="auto">
            <a:xfrm>
              <a:off x="204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17" name="Freeform 93"/>
            <p:cNvSpPr>
              <a:spLocks/>
            </p:cNvSpPr>
            <p:nvPr/>
          </p:nvSpPr>
          <p:spPr bwMode="auto">
            <a:xfrm>
              <a:off x="2004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18" name="Freeform 94"/>
            <p:cNvSpPr>
              <a:spLocks/>
            </p:cNvSpPr>
            <p:nvPr/>
          </p:nvSpPr>
          <p:spPr bwMode="auto">
            <a:xfrm>
              <a:off x="2004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19" name="Line 95"/>
            <p:cNvSpPr>
              <a:spLocks noChangeShapeType="1"/>
            </p:cNvSpPr>
            <p:nvPr/>
          </p:nvSpPr>
          <p:spPr bwMode="auto">
            <a:xfrm flipV="1">
              <a:off x="2012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20" name="Freeform 96"/>
            <p:cNvSpPr>
              <a:spLocks/>
            </p:cNvSpPr>
            <p:nvPr/>
          </p:nvSpPr>
          <p:spPr bwMode="auto">
            <a:xfrm>
              <a:off x="2004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1" name="Freeform 97"/>
            <p:cNvSpPr>
              <a:spLocks/>
            </p:cNvSpPr>
            <p:nvPr/>
          </p:nvSpPr>
          <p:spPr bwMode="auto">
            <a:xfrm>
              <a:off x="1966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2" name="Freeform 98"/>
            <p:cNvSpPr>
              <a:spLocks/>
            </p:cNvSpPr>
            <p:nvPr/>
          </p:nvSpPr>
          <p:spPr bwMode="auto">
            <a:xfrm>
              <a:off x="1966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3" name="Line 99"/>
            <p:cNvSpPr>
              <a:spLocks noChangeShapeType="1"/>
            </p:cNvSpPr>
            <p:nvPr/>
          </p:nvSpPr>
          <p:spPr bwMode="auto">
            <a:xfrm flipV="1">
              <a:off x="1974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24" name="Freeform 100"/>
            <p:cNvSpPr>
              <a:spLocks/>
            </p:cNvSpPr>
            <p:nvPr/>
          </p:nvSpPr>
          <p:spPr bwMode="auto">
            <a:xfrm>
              <a:off x="1966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5" name="Freeform 101"/>
            <p:cNvSpPr>
              <a:spLocks/>
            </p:cNvSpPr>
            <p:nvPr/>
          </p:nvSpPr>
          <p:spPr bwMode="auto">
            <a:xfrm>
              <a:off x="193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6" name="Freeform 102"/>
            <p:cNvSpPr>
              <a:spLocks/>
            </p:cNvSpPr>
            <p:nvPr/>
          </p:nvSpPr>
          <p:spPr bwMode="auto">
            <a:xfrm>
              <a:off x="1930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7" name="Line 103"/>
            <p:cNvSpPr>
              <a:spLocks noChangeShapeType="1"/>
            </p:cNvSpPr>
            <p:nvPr/>
          </p:nvSpPr>
          <p:spPr bwMode="auto">
            <a:xfrm flipV="1">
              <a:off x="1938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28" name="Freeform 104"/>
            <p:cNvSpPr>
              <a:spLocks/>
            </p:cNvSpPr>
            <p:nvPr/>
          </p:nvSpPr>
          <p:spPr bwMode="auto">
            <a:xfrm>
              <a:off x="1930" y="4243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29" name="Freeform 105"/>
            <p:cNvSpPr>
              <a:spLocks/>
            </p:cNvSpPr>
            <p:nvPr/>
          </p:nvSpPr>
          <p:spPr bwMode="auto">
            <a:xfrm>
              <a:off x="189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30" name="Freeform 106"/>
            <p:cNvSpPr>
              <a:spLocks/>
            </p:cNvSpPr>
            <p:nvPr/>
          </p:nvSpPr>
          <p:spPr bwMode="auto">
            <a:xfrm>
              <a:off x="189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31" name="Line 107"/>
            <p:cNvSpPr>
              <a:spLocks noChangeShapeType="1"/>
            </p:cNvSpPr>
            <p:nvPr/>
          </p:nvSpPr>
          <p:spPr bwMode="auto">
            <a:xfrm flipV="1">
              <a:off x="190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32" name="Freeform 108"/>
            <p:cNvSpPr>
              <a:spLocks/>
            </p:cNvSpPr>
            <p:nvPr/>
          </p:nvSpPr>
          <p:spPr bwMode="auto">
            <a:xfrm>
              <a:off x="1857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33" name="Freeform 109"/>
            <p:cNvSpPr>
              <a:spLocks/>
            </p:cNvSpPr>
            <p:nvPr/>
          </p:nvSpPr>
          <p:spPr bwMode="auto">
            <a:xfrm>
              <a:off x="1857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4" y="29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4" h="29">
                  <a:moveTo>
                    <a:pt x="0" y="29"/>
                  </a:moveTo>
                  <a:lnTo>
                    <a:pt x="14" y="29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34" name="Line 110"/>
            <p:cNvSpPr>
              <a:spLocks noChangeShapeType="1"/>
            </p:cNvSpPr>
            <p:nvPr/>
          </p:nvSpPr>
          <p:spPr bwMode="auto">
            <a:xfrm flipV="1">
              <a:off x="1863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35" name="Freeform 111"/>
            <p:cNvSpPr>
              <a:spLocks/>
            </p:cNvSpPr>
            <p:nvPr/>
          </p:nvSpPr>
          <p:spPr bwMode="auto">
            <a:xfrm>
              <a:off x="1857" y="4243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36" name="Freeform 112"/>
            <p:cNvSpPr>
              <a:spLocks/>
            </p:cNvSpPr>
            <p:nvPr/>
          </p:nvSpPr>
          <p:spPr bwMode="auto">
            <a:xfrm>
              <a:off x="1820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37" name="Freeform 113"/>
            <p:cNvSpPr>
              <a:spLocks/>
            </p:cNvSpPr>
            <p:nvPr/>
          </p:nvSpPr>
          <p:spPr bwMode="auto">
            <a:xfrm>
              <a:off x="1820" y="4191"/>
              <a:ext cx="2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38" name="Line 114"/>
            <p:cNvSpPr>
              <a:spLocks noChangeShapeType="1"/>
            </p:cNvSpPr>
            <p:nvPr/>
          </p:nvSpPr>
          <p:spPr bwMode="auto">
            <a:xfrm flipV="1">
              <a:off x="182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39" name="Freeform 115"/>
            <p:cNvSpPr>
              <a:spLocks/>
            </p:cNvSpPr>
            <p:nvPr/>
          </p:nvSpPr>
          <p:spPr bwMode="auto">
            <a:xfrm>
              <a:off x="1820" y="4243"/>
              <a:ext cx="2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40" name="Freeform 116"/>
            <p:cNvSpPr>
              <a:spLocks/>
            </p:cNvSpPr>
            <p:nvPr/>
          </p:nvSpPr>
          <p:spPr bwMode="auto">
            <a:xfrm>
              <a:off x="1791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41" name="Freeform 117"/>
            <p:cNvSpPr>
              <a:spLocks/>
            </p:cNvSpPr>
            <p:nvPr/>
          </p:nvSpPr>
          <p:spPr bwMode="auto">
            <a:xfrm>
              <a:off x="1783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42" name="Line 118"/>
            <p:cNvSpPr>
              <a:spLocks noChangeShapeType="1"/>
            </p:cNvSpPr>
            <p:nvPr/>
          </p:nvSpPr>
          <p:spPr bwMode="auto">
            <a:xfrm flipV="1">
              <a:off x="1791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43" name="Freeform 119"/>
            <p:cNvSpPr>
              <a:spLocks/>
            </p:cNvSpPr>
            <p:nvPr/>
          </p:nvSpPr>
          <p:spPr bwMode="auto">
            <a:xfrm>
              <a:off x="1783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44" name="Freeform 120"/>
            <p:cNvSpPr>
              <a:spLocks/>
            </p:cNvSpPr>
            <p:nvPr/>
          </p:nvSpPr>
          <p:spPr bwMode="auto">
            <a:xfrm>
              <a:off x="1753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45" name="Freeform 121"/>
            <p:cNvSpPr>
              <a:spLocks/>
            </p:cNvSpPr>
            <p:nvPr/>
          </p:nvSpPr>
          <p:spPr bwMode="auto">
            <a:xfrm>
              <a:off x="174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46" name="Line 122"/>
            <p:cNvSpPr>
              <a:spLocks noChangeShapeType="1"/>
            </p:cNvSpPr>
            <p:nvPr/>
          </p:nvSpPr>
          <p:spPr bwMode="auto">
            <a:xfrm flipV="1">
              <a:off x="176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47" name="Freeform 123"/>
            <p:cNvSpPr>
              <a:spLocks/>
            </p:cNvSpPr>
            <p:nvPr/>
          </p:nvSpPr>
          <p:spPr bwMode="auto">
            <a:xfrm>
              <a:off x="1745" y="4243"/>
              <a:ext cx="23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48" name="Freeform 124"/>
            <p:cNvSpPr>
              <a:spLocks/>
            </p:cNvSpPr>
            <p:nvPr/>
          </p:nvSpPr>
          <p:spPr bwMode="auto">
            <a:xfrm>
              <a:off x="1686" y="4147"/>
              <a:ext cx="9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8" y="22"/>
                </a:cxn>
                <a:cxn ang="0">
                  <a:pos x="8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8" h="22">
                  <a:moveTo>
                    <a:pt x="0" y="22"/>
                  </a:moveTo>
                  <a:lnTo>
                    <a:pt x="8" y="22"/>
                  </a:lnTo>
                  <a:lnTo>
                    <a:pt x="8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49" name="Freeform 125"/>
            <p:cNvSpPr>
              <a:spLocks/>
            </p:cNvSpPr>
            <p:nvPr/>
          </p:nvSpPr>
          <p:spPr bwMode="auto">
            <a:xfrm>
              <a:off x="1680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0" name="Line 126"/>
            <p:cNvSpPr>
              <a:spLocks noChangeShapeType="1"/>
            </p:cNvSpPr>
            <p:nvPr/>
          </p:nvSpPr>
          <p:spPr bwMode="auto">
            <a:xfrm flipV="1">
              <a:off x="1695" y="4191"/>
              <a:ext cx="0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51" name="Freeform 127"/>
            <p:cNvSpPr>
              <a:spLocks/>
            </p:cNvSpPr>
            <p:nvPr/>
          </p:nvSpPr>
          <p:spPr bwMode="auto">
            <a:xfrm>
              <a:off x="1680" y="4243"/>
              <a:ext cx="21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22" y="22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22" h="22">
                  <a:moveTo>
                    <a:pt x="0" y="22"/>
                  </a:moveTo>
                  <a:lnTo>
                    <a:pt x="22" y="22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2" name="Freeform 128"/>
            <p:cNvSpPr>
              <a:spLocks/>
            </p:cNvSpPr>
            <p:nvPr/>
          </p:nvSpPr>
          <p:spPr bwMode="auto">
            <a:xfrm>
              <a:off x="1695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4" y="30"/>
                </a:cxn>
                <a:cxn ang="0">
                  <a:pos x="14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4" h="30">
                  <a:moveTo>
                    <a:pt x="0" y="30"/>
                  </a:moveTo>
                  <a:lnTo>
                    <a:pt x="14" y="30"/>
                  </a:lnTo>
                  <a:lnTo>
                    <a:pt x="14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3" name="Freeform 129"/>
            <p:cNvSpPr>
              <a:spLocks/>
            </p:cNvSpPr>
            <p:nvPr/>
          </p:nvSpPr>
          <p:spPr bwMode="auto">
            <a:xfrm>
              <a:off x="1686" y="4051"/>
              <a:ext cx="9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8" y="30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8" h="30">
                  <a:moveTo>
                    <a:pt x="0" y="30"/>
                  </a:moveTo>
                  <a:lnTo>
                    <a:pt x="8" y="30"/>
                  </a:lnTo>
                  <a:lnTo>
                    <a:pt x="8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4" name="Freeform 130"/>
            <p:cNvSpPr>
              <a:spLocks/>
            </p:cNvSpPr>
            <p:nvPr/>
          </p:nvSpPr>
          <p:spPr bwMode="auto">
            <a:xfrm>
              <a:off x="1673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5" name="Freeform 131"/>
            <p:cNvSpPr>
              <a:spLocks/>
            </p:cNvSpPr>
            <p:nvPr/>
          </p:nvSpPr>
          <p:spPr bwMode="auto">
            <a:xfrm>
              <a:off x="2631" y="4051"/>
              <a:ext cx="14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6" name="Freeform 132"/>
            <p:cNvSpPr>
              <a:spLocks/>
            </p:cNvSpPr>
            <p:nvPr/>
          </p:nvSpPr>
          <p:spPr bwMode="auto">
            <a:xfrm>
              <a:off x="2616" y="4051"/>
              <a:ext cx="15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5" y="30"/>
                </a:cxn>
                <a:cxn ang="0">
                  <a:pos x="15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15" h="30">
                  <a:moveTo>
                    <a:pt x="0" y="30"/>
                  </a:moveTo>
                  <a:lnTo>
                    <a:pt x="15" y="30"/>
                  </a:lnTo>
                  <a:lnTo>
                    <a:pt x="15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7" name="Freeform 133"/>
            <p:cNvSpPr>
              <a:spLocks/>
            </p:cNvSpPr>
            <p:nvPr/>
          </p:nvSpPr>
          <p:spPr bwMode="auto">
            <a:xfrm>
              <a:off x="2608" y="4051"/>
              <a:ext cx="8" cy="30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30"/>
                </a:cxn>
              </a:cxnLst>
              <a:rect l="0" t="0" r="r" b="b"/>
              <a:pathLst>
                <a:path w="7" h="30">
                  <a:moveTo>
                    <a:pt x="0" y="30"/>
                  </a:moveTo>
                  <a:lnTo>
                    <a:pt x="7" y="30"/>
                  </a:lnTo>
                  <a:lnTo>
                    <a:pt x="7" y="8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8" name="Freeform 134"/>
            <p:cNvSpPr>
              <a:spLocks/>
            </p:cNvSpPr>
            <p:nvPr/>
          </p:nvSpPr>
          <p:spPr bwMode="auto">
            <a:xfrm>
              <a:off x="2202" y="4147"/>
              <a:ext cx="8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7" y="22"/>
                </a:cxn>
                <a:cxn ang="0">
                  <a:pos x="7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7" h="22">
                  <a:moveTo>
                    <a:pt x="0" y="22"/>
                  </a:moveTo>
                  <a:lnTo>
                    <a:pt x="7" y="22"/>
                  </a:lnTo>
                  <a:lnTo>
                    <a:pt x="7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59" name="Freeform 135"/>
            <p:cNvSpPr>
              <a:spLocks/>
            </p:cNvSpPr>
            <p:nvPr/>
          </p:nvSpPr>
          <p:spPr bwMode="auto">
            <a:xfrm>
              <a:off x="2195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5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0" name="Line 136"/>
            <p:cNvSpPr>
              <a:spLocks noChangeShapeType="1"/>
            </p:cNvSpPr>
            <p:nvPr/>
          </p:nvSpPr>
          <p:spPr bwMode="auto">
            <a:xfrm flipV="1">
              <a:off x="2210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61" name="Freeform 137"/>
            <p:cNvSpPr>
              <a:spLocks/>
            </p:cNvSpPr>
            <p:nvPr/>
          </p:nvSpPr>
          <p:spPr bwMode="auto">
            <a:xfrm>
              <a:off x="2174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2" name="Freeform 138"/>
            <p:cNvSpPr>
              <a:spLocks/>
            </p:cNvSpPr>
            <p:nvPr/>
          </p:nvSpPr>
          <p:spPr bwMode="auto">
            <a:xfrm>
              <a:off x="2174" y="4191"/>
              <a:ext cx="14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3" name="Line 139"/>
            <p:cNvSpPr>
              <a:spLocks noChangeShapeType="1"/>
            </p:cNvSpPr>
            <p:nvPr/>
          </p:nvSpPr>
          <p:spPr bwMode="auto">
            <a:xfrm flipV="1">
              <a:off x="2181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64" name="Freeform 140"/>
            <p:cNvSpPr>
              <a:spLocks/>
            </p:cNvSpPr>
            <p:nvPr/>
          </p:nvSpPr>
          <p:spPr bwMode="auto">
            <a:xfrm>
              <a:off x="2151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5" name="Freeform 141"/>
            <p:cNvSpPr>
              <a:spLocks/>
            </p:cNvSpPr>
            <p:nvPr/>
          </p:nvSpPr>
          <p:spPr bwMode="auto">
            <a:xfrm>
              <a:off x="2151" y="4191"/>
              <a:ext cx="15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5" y="29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15" h="29">
                  <a:moveTo>
                    <a:pt x="0" y="29"/>
                  </a:moveTo>
                  <a:lnTo>
                    <a:pt x="15" y="29"/>
                  </a:lnTo>
                  <a:lnTo>
                    <a:pt x="15" y="7"/>
                  </a:lnTo>
                  <a:lnTo>
                    <a:pt x="8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6" name="Line 142"/>
            <p:cNvSpPr>
              <a:spLocks noChangeShapeType="1"/>
            </p:cNvSpPr>
            <p:nvPr/>
          </p:nvSpPr>
          <p:spPr bwMode="auto">
            <a:xfrm flipV="1">
              <a:off x="2159" y="4191"/>
              <a:ext cx="3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67" name="Freeform 143"/>
            <p:cNvSpPr>
              <a:spLocks/>
            </p:cNvSpPr>
            <p:nvPr/>
          </p:nvSpPr>
          <p:spPr bwMode="auto">
            <a:xfrm>
              <a:off x="2130" y="4147"/>
              <a:ext cx="14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5" y="22"/>
                </a:cxn>
                <a:cxn ang="0">
                  <a:pos x="15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5" h="22">
                  <a:moveTo>
                    <a:pt x="0" y="22"/>
                  </a:moveTo>
                  <a:lnTo>
                    <a:pt x="15" y="22"/>
                  </a:lnTo>
                  <a:lnTo>
                    <a:pt x="15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8" name="Freeform 144"/>
            <p:cNvSpPr>
              <a:spLocks/>
            </p:cNvSpPr>
            <p:nvPr/>
          </p:nvSpPr>
          <p:spPr bwMode="auto">
            <a:xfrm>
              <a:off x="2122" y="4191"/>
              <a:ext cx="21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14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14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69" name="Line 145"/>
            <p:cNvSpPr>
              <a:spLocks noChangeShapeType="1"/>
            </p:cNvSpPr>
            <p:nvPr/>
          </p:nvSpPr>
          <p:spPr bwMode="auto">
            <a:xfrm flipV="1">
              <a:off x="2136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70" name="Freeform 146"/>
            <p:cNvSpPr>
              <a:spLocks/>
            </p:cNvSpPr>
            <p:nvPr/>
          </p:nvSpPr>
          <p:spPr bwMode="auto">
            <a:xfrm>
              <a:off x="2099" y="4147"/>
              <a:ext cx="15" cy="22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4" y="22"/>
                </a:cxn>
                <a:cxn ang="0">
                  <a:pos x="14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2"/>
                </a:cxn>
              </a:cxnLst>
              <a:rect l="0" t="0" r="r" b="b"/>
              <a:pathLst>
                <a:path w="14" h="22">
                  <a:moveTo>
                    <a:pt x="0" y="22"/>
                  </a:moveTo>
                  <a:lnTo>
                    <a:pt x="14" y="22"/>
                  </a:lnTo>
                  <a:lnTo>
                    <a:pt x="14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71" name="Freeform 147"/>
            <p:cNvSpPr>
              <a:spLocks/>
            </p:cNvSpPr>
            <p:nvPr/>
          </p:nvSpPr>
          <p:spPr bwMode="auto">
            <a:xfrm>
              <a:off x="2099" y="4191"/>
              <a:ext cx="23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2" y="29"/>
                </a:cxn>
                <a:cxn ang="0">
                  <a:pos x="22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29"/>
                </a:cxn>
              </a:cxnLst>
              <a:rect l="0" t="0" r="r" b="b"/>
              <a:pathLst>
                <a:path w="22" h="29">
                  <a:moveTo>
                    <a:pt x="0" y="29"/>
                  </a:moveTo>
                  <a:lnTo>
                    <a:pt x="22" y="29"/>
                  </a:lnTo>
                  <a:lnTo>
                    <a:pt x="22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29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72" name="Line 148"/>
            <p:cNvSpPr>
              <a:spLocks noChangeShapeType="1"/>
            </p:cNvSpPr>
            <p:nvPr/>
          </p:nvSpPr>
          <p:spPr bwMode="auto">
            <a:xfrm flipV="1">
              <a:off x="2107" y="4191"/>
              <a:ext cx="2" cy="2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73" name="Rectangle 149"/>
            <p:cNvSpPr>
              <a:spLocks noChangeArrowheads="1"/>
            </p:cNvSpPr>
            <p:nvPr/>
          </p:nvSpPr>
          <p:spPr bwMode="auto">
            <a:xfrm>
              <a:off x="1686" y="3963"/>
              <a:ext cx="9" cy="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74" name="Freeform 150"/>
            <p:cNvSpPr>
              <a:spLocks/>
            </p:cNvSpPr>
            <p:nvPr/>
          </p:nvSpPr>
          <p:spPr bwMode="auto">
            <a:xfrm>
              <a:off x="1680" y="3956"/>
              <a:ext cx="21" cy="1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7" y="7"/>
                </a:cxn>
                <a:cxn ang="0">
                  <a:pos x="0" y="15"/>
                </a:cxn>
                <a:cxn ang="0">
                  <a:pos x="15" y="7"/>
                </a:cxn>
                <a:cxn ang="0">
                  <a:pos x="22" y="15"/>
                </a:cxn>
                <a:cxn ang="0">
                  <a:pos x="15" y="7"/>
                </a:cxn>
                <a:cxn ang="0">
                  <a:pos x="15" y="0"/>
                </a:cxn>
              </a:cxnLst>
              <a:rect l="0" t="0" r="r" b="b"/>
              <a:pathLst>
                <a:path w="22" h="15">
                  <a:moveTo>
                    <a:pt x="15" y="0"/>
                  </a:moveTo>
                  <a:lnTo>
                    <a:pt x="7" y="7"/>
                  </a:lnTo>
                  <a:lnTo>
                    <a:pt x="0" y="15"/>
                  </a:lnTo>
                  <a:lnTo>
                    <a:pt x="15" y="7"/>
                  </a:lnTo>
                  <a:lnTo>
                    <a:pt x="22" y="15"/>
                  </a:lnTo>
                  <a:lnTo>
                    <a:pt x="15" y="7"/>
                  </a:lnTo>
                  <a:lnTo>
                    <a:pt x="15" y="0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75" name="Freeform 151"/>
            <p:cNvSpPr>
              <a:spLocks/>
            </p:cNvSpPr>
            <p:nvPr/>
          </p:nvSpPr>
          <p:spPr bwMode="auto">
            <a:xfrm>
              <a:off x="2187" y="4235"/>
              <a:ext cx="38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7" y="52"/>
                </a:cxn>
                <a:cxn ang="0">
                  <a:pos x="37" y="8"/>
                </a:cxn>
                <a:cxn ang="0">
                  <a:pos x="29" y="0"/>
                </a:cxn>
                <a:cxn ang="0">
                  <a:pos x="22" y="0"/>
                </a:cxn>
                <a:cxn ang="0">
                  <a:pos x="7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7" h="52">
                  <a:moveTo>
                    <a:pt x="0" y="52"/>
                  </a:moveTo>
                  <a:lnTo>
                    <a:pt x="37" y="52"/>
                  </a:lnTo>
                  <a:lnTo>
                    <a:pt x="37" y="8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7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76" name="Line 152"/>
            <p:cNvSpPr>
              <a:spLocks noChangeShapeType="1"/>
            </p:cNvSpPr>
            <p:nvPr/>
          </p:nvSpPr>
          <p:spPr bwMode="auto">
            <a:xfrm>
              <a:off x="2210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77" name="Line 153"/>
            <p:cNvSpPr>
              <a:spLocks noChangeShapeType="1"/>
            </p:cNvSpPr>
            <p:nvPr/>
          </p:nvSpPr>
          <p:spPr bwMode="auto">
            <a:xfrm>
              <a:off x="2187" y="4272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78" name="Line 154"/>
            <p:cNvSpPr>
              <a:spLocks noChangeShapeType="1"/>
            </p:cNvSpPr>
            <p:nvPr/>
          </p:nvSpPr>
          <p:spPr bwMode="auto">
            <a:xfrm>
              <a:off x="2187" y="4250"/>
              <a:ext cx="38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79" name="Freeform 155"/>
            <p:cNvSpPr>
              <a:spLocks/>
            </p:cNvSpPr>
            <p:nvPr/>
          </p:nvSpPr>
          <p:spPr bwMode="auto">
            <a:xfrm>
              <a:off x="2092" y="4235"/>
              <a:ext cx="30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30" y="52"/>
                </a:cxn>
                <a:cxn ang="0">
                  <a:pos x="30" y="8"/>
                </a:cxn>
                <a:cxn ang="0">
                  <a:pos x="30" y="0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52"/>
                </a:cxn>
              </a:cxnLst>
              <a:rect l="0" t="0" r="r" b="b"/>
              <a:pathLst>
                <a:path w="30" h="52">
                  <a:moveTo>
                    <a:pt x="0" y="52"/>
                  </a:moveTo>
                  <a:lnTo>
                    <a:pt x="30" y="52"/>
                  </a:lnTo>
                  <a:lnTo>
                    <a:pt x="30" y="8"/>
                  </a:lnTo>
                  <a:lnTo>
                    <a:pt x="30" y="0"/>
                  </a:lnTo>
                  <a:lnTo>
                    <a:pt x="15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80" name="Line 156"/>
            <p:cNvSpPr>
              <a:spLocks noChangeShapeType="1"/>
            </p:cNvSpPr>
            <p:nvPr/>
          </p:nvSpPr>
          <p:spPr bwMode="auto">
            <a:xfrm>
              <a:off x="2107" y="4235"/>
              <a:ext cx="2" cy="5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81" name="Line 157"/>
            <p:cNvSpPr>
              <a:spLocks noChangeShapeType="1"/>
            </p:cNvSpPr>
            <p:nvPr/>
          </p:nvSpPr>
          <p:spPr bwMode="auto">
            <a:xfrm>
              <a:off x="2092" y="4272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82" name="Line 158"/>
            <p:cNvSpPr>
              <a:spLocks noChangeShapeType="1"/>
            </p:cNvSpPr>
            <p:nvPr/>
          </p:nvSpPr>
          <p:spPr bwMode="auto">
            <a:xfrm>
              <a:off x="2092" y="4250"/>
              <a:ext cx="3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_tradnl">
                <a:latin typeface="Times New Roman" pitchFamily="-112" charset="0"/>
                <a:ea typeface="+mn-ea"/>
              </a:endParaRPr>
            </a:p>
          </p:txBody>
        </p:sp>
        <p:sp>
          <p:nvSpPr>
            <p:cNvPr id="1183" name="Rectangle 159"/>
            <p:cNvSpPr>
              <a:spLocks noChangeArrowheads="1"/>
            </p:cNvSpPr>
            <p:nvPr/>
          </p:nvSpPr>
          <p:spPr bwMode="auto">
            <a:xfrm>
              <a:off x="2103" y="4223"/>
              <a:ext cx="18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84" name="Rectangle 160"/>
            <p:cNvSpPr>
              <a:spLocks noChangeArrowheads="1"/>
            </p:cNvSpPr>
            <p:nvPr/>
          </p:nvSpPr>
          <p:spPr bwMode="auto">
            <a:xfrm>
              <a:off x="2125" y="4223"/>
              <a:ext cx="15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85" name="Rectangle 161"/>
            <p:cNvSpPr>
              <a:spLocks noChangeArrowheads="1"/>
            </p:cNvSpPr>
            <p:nvPr/>
          </p:nvSpPr>
          <p:spPr bwMode="auto">
            <a:xfrm>
              <a:off x="2154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86" name="Rectangle 162"/>
            <p:cNvSpPr>
              <a:spLocks noChangeArrowheads="1"/>
            </p:cNvSpPr>
            <p:nvPr/>
          </p:nvSpPr>
          <p:spPr bwMode="auto">
            <a:xfrm>
              <a:off x="2177" y="4223"/>
              <a:ext cx="9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187" name="Rectangle 163"/>
            <p:cNvSpPr>
              <a:spLocks noChangeArrowheads="1"/>
            </p:cNvSpPr>
            <p:nvPr/>
          </p:nvSpPr>
          <p:spPr bwMode="auto">
            <a:xfrm>
              <a:off x="2198" y="4223"/>
              <a:ext cx="17" cy="2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1188" name="Rectangle 164"/>
          <p:cNvSpPr>
            <a:spLocks noChangeArrowheads="1"/>
          </p:cNvSpPr>
          <p:nvPr userDrawn="1"/>
        </p:nvSpPr>
        <p:spPr bwMode="auto">
          <a:xfrm>
            <a:off x="2871788" y="1522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190" name="Rectangle 166"/>
          <p:cNvSpPr>
            <a:spLocks noChangeArrowheads="1"/>
          </p:cNvSpPr>
          <p:nvPr userDrawn="1"/>
        </p:nvSpPr>
        <p:spPr bwMode="auto">
          <a:xfrm>
            <a:off x="3573463" y="74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048000" y="0"/>
          <a:ext cx="6096000" cy="558800"/>
        </p:xfrm>
        <a:graphic>
          <a:graphicData uri="http://schemas.openxmlformats.org/presentationml/2006/ole">
            <p:oleObj spid="_x0000_s1026" name="Documento" r:id="rId15" imgW="5282184" imgH="524256" progId="Word.Document.8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5363" name="Marcador de número de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9A3231E-63D4-4ABB-AE24-53CE3B658A42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Rectangle 9"/>
          <p:cNvSpPr>
            <a:spLocks noChangeArrowheads="1"/>
          </p:cNvSpPr>
          <p:nvPr/>
        </p:nvSpPr>
        <p:spPr bwMode="auto">
          <a:xfrm>
            <a:off x="1905000" y="2209800"/>
            <a:ext cx="65532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b="1"/>
              <a:t>Which </a:t>
            </a:r>
            <a:r>
              <a:rPr lang="en-GB" sz="2800" b="1">
                <a:solidFill>
                  <a:srgbClr val="009900"/>
                </a:solidFill>
              </a:rPr>
              <a:t>social function </a:t>
            </a:r>
            <a:r>
              <a:rPr lang="en-GB" sz="2800" b="1"/>
              <a:t>has</a:t>
            </a:r>
          </a:p>
          <a:p>
            <a:pPr algn="ctr"/>
            <a:r>
              <a:rPr lang="en-GB" sz="2800" b="1">
                <a:solidFill>
                  <a:srgbClr val="009900"/>
                </a:solidFill>
              </a:rPr>
              <a:t>higher education </a:t>
            </a:r>
          </a:p>
          <a:p>
            <a:pPr algn="ctr"/>
            <a:r>
              <a:rPr lang="en-GB" sz="2800" b="1"/>
              <a:t>in the </a:t>
            </a:r>
          </a:p>
          <a:p>
            <a:pPr algn="ctr"/>
            <a:r>
              <a:rPr lang="en-GB" sz="2800" b="1">
                <a:solidFill>
                  <a:srgbClr val="009900"/>
                </a:solidFill>
              </a:rPr>
              <a:t>European Knowledge society</a:t>
            </a:r>
            <a:endParaRPr lang="en-GB"/>
          </a:p>
          <a:p>
            <a:pPr algn="ctr"/>
            <a:endParaRPr lang="en-GB"/>
          </a:p>
          <a:p>
            <a:pPr algn="ctr"/>
            <a:endParaRPr lang="en-GB"/>
          </a:p>
          <a:p>
            <a:pPr algn="ctr"/>
            <a:r>
              <a:rPr lang="en-GB" sz="1600"/>
              <a:t>by</a:t>
            </a:r>
          </a:p>
          <a:p>
            <a:pPr algn="ctr"/>
            <a:r>
              <a:rPr lang="en-GB" sz="1600" b="1"/>
              <a:t>Karsten Krüger</a:t>
            </a:r>
            <a:endParaRPr lang="en-GB" sz="1600"/>
          </a:p>
          <a:p>
            <a:pPr algn="ctr"/>
            <a:r>
              <a:rPr lang="en-GB" sz="1600"/>
              <a:t>University of Barcelona</a:t>
            </a:r>
            <a:endParaRPr lang="en-GB"/>
          </a:p>
        </p:txBody>
      </p:sp>
      <p:sp>
        <p:nvSpPr>
          <p:cNvPr id="15365" name="Rectangle 13"/>
          <p:cNvSpPr>
            <a:spLocks noGrp="1" noChangeArrowheads="1"/>
          </p:cNvSpPr>
          <p:nvPr>
            <p:ph type="title"/>
          </p:nvPr>
        </p:nvSpPr>
        <p:spPr>
          <a:xfrm>
            <a:off x="2362200" y="609600"/>
            <a:ext cx="6781800" cy="1143000"/>
          </a:xfrm>
          <a:noFill/>
        </p:spPr>
        <p:txBody>
          <a:bodyPr/>
          <a:lstStyle/>
          <a:p>
            <a:r>
              <a:rPr lang="en-GB" sz="2600" b="1" smtClean="0"/>
              <a:t>New Social Risks in the European knowledge</a:t>
            </a:r>
            <a:br>
              <a:rPr lang="en-GB" sz="2600" b="1" smtClean="0"/>
            </a:br>
            <a:r>
              <a:rPr lang="en-GB" sz="2600" b="1" smtClean="0"/>
              <a:t>society and Higher Education</a:t>
            </a:r>
            <a:endParaRPr lang="en-GB" sz="26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4579" name="Marcador de número de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C42F8AF-4F8F-4570-9C8B-241C794833A1}" type="slidenum">
              <a:rPr lang="en-US"/>
              <a:pPr/>
              <a:t>10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609600"/>
            <a:ext cx="7391400" cy="1143000"/>
          </a:xfrm>
        </p:spPr>
        <p:txBody>
          <a:bodyPr/>
          <a:lstStyle/>
          <a:p>
            <a:r>
              <a:rPr lang="en-GB" sz="2600" b="1" smtClean="0"/>
              <a:t>Main Question on the  ESM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447800" y="2559050"/>
            <a:ext cx="7512050" cy="257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latin typeface="Times" pitchFamily="-112" charset="0"/>
              </a:rPr>
              <a:t>Exists a European SM?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2000" b="1">
              <a:latin typeface="Times" pitchFamily="-112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2000" b="1">
              <a:latin typeface="Times" pitchFamily="-112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latin typeface="Times" pitchFamily="-112" charset="0"/>
              </a:rPr>
              <a:t>Which impact had the Lisbon declaration on the higher education?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2000" b="1">
              <a:latin typeface="Times" pitchFamily="-112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2000" b="1">
              <a:latin typeface="Times" pitchFamily="-112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2000" b="1">
              <a:latin typeface="Times" pitchFamily="-112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latin typeface="Times" pitchFamily="-112" charset="0"/>
              </a:rPr>
              <a:t>Has the Universities a function in the modernisation of the SM?</a:t>
            </a:r>
            <a:endParaRPr lang="es-ES_tradnl" sz="2000" b="1">
              <a:latin typeface="Times" pitchFamily="-11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5603" name="Marcador de número de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9583665-FBD9-4703-8617-0A81C4EE9226}" type="slidenum">
              <a:rPr lang="en-US"/>
              <a:pPr/>
              <a:t>11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7620000" cy="1143000"/>
          </a:xfrm>
        </p:spPr>
        <p:txBody>
          <a:bodyPr/>
          <a:lstStyle/>
          <a:p>
            <a:r>
              <a:rPr lang="en-GB" sz="2600" b="1" smtClean="0"/>
              <a:t>New Social Risks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447800" y="2286000"/>
            <a:ext cx="7696200" cy="338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solidFill>
                  <a:srgbClr val="008000"/>
                </a:solidFill>
                <a:latin typeface="Times" pitchFamily="-112" charset="0"/>
              </a:rPr>
              <a:t>Risks of poverty and social exclusion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2000" b="1">
              <a:latin typeface="Times" pitchFamily="-112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en-US" sz="2000" b="1">
                <a:latin typeface="Times" pitchFamily="-112" charset="0"/>
              </a:rPr>
              <a:t> Affects collective which are not adequately covered by the traditional system of social protection (Altmann &amp; Böhle 1975)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2000" b="1">
              <a:latin typeface="Times" pitchFamily="-112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en-US" sz="2000" b="1">
                <a:latin typeface="Times" pitchFamily="-112" charset="0"/>
              </a:rPr>
              <a:t> Affects more and new social collectives as in the post-war period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2000" b="1">
              <a:latin typeface="Times" pitchFamily="-112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000" b="1">
                <a:latin typeface="Times" pitchFamily="-112" charset="0"/>
              </a:rPr>
              <a:t>- Changing definition of social risks, e.g. new problems and dilemmas in terms of reconciling work and family life (Bonoli 2004)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2000" b="1">
              <a:latin typeface="Times" pitchFamily="-112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2000" b="1">
              <a:latin typeface="Times" pitchFamily="-112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2000" b="1">
              <a:latin typeface="Times" pitchFamily="-11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6627" name="Marcador de número de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4C0E912-DB40-4D08-847F-D1F67B79FA6F}" type="slidenum">
              <a:rPr lang="en-US"/>
              <a:pPr/>
              <a:t>12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7543800" cy="1143000"/>
          </a:xfrm>
        </p:spPr>
        <p:txBody>
          <a:bodyPr/>
          <a:lstStyle/>
          <a:p>
            <a:r>
              <a:rPr lang="en-GB" sz="2600" b="1" smtClean="0"/>
              <a:t>New Social Risks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371600" y="1981200"/>
            <a:ext cx="7258050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2000" b="1">
                <a:solidFill>
                  <a:srgbClr val="009900"/>
                </a:solidFill>
                <a:latin typeface="Arial" charset="0"/>
              </a:rPr>
              <a:t>Uncertainties on the (Academic) Labour market</a:t>
            </a:r>
            <a:endParaRPr lang="en-GB" sz="2800" b="1">
              <a:latin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en-GB" b="1">
              <a:latin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800" b="1">
                <a:latin typeface="Arial" charset="0"/>
              </a:rPr>
              <a:t>From security to precarity?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en-GB" sz="1800" b="1">
              <a:latin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800" b="1">
                <a:latin typeface="Arial" charset="0"/>
              </a:rPr>
              <a:t>From unstandardized to standardized Work?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en-GB" sz="1800" b="1">
              <a:latin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800" b="1">
                <a:latin typeface="Arial" charset="0"/>
              </a:rPr>
              <a:t>From job security to employment security?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en-GB" sz="1800" b="1">
              <a:latin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800" b="1">
                <a:latin typeface="Arial" charset="0"/>
              </a:rPr>
              <a:t>Towards a new use of knowledge?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en-GB" sz="1800" b="1">
              <a:latin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GB" sz="1800" b="1">
                <a:latin typeface="Arial" charset="0"/>
              </a:rPr>
              <a:t>Open for globalization?</a:t>
            </a:r>
            <a:endParaRPr lang="en-GB">
              <a:latin typeface="Arial" charset="0"/>
            </a:endParaRPr>
          </a:p>
          <a:p>
            <a:endParaRPr lang="es-ES_tradn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7651" name="Marcador de número de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B95D025-4899-4A90-B652-CE8EC5E801D0}" type="slidenum">
              <a:rPr lang="en-US"/>
              <a:pPr/>
              <a:t>13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7620000" cy="1143000"/>
          </a:xfrm>
        </p:spPr>
        <p:txBody>
          <a:bodyPr/>
          <a:lstStyle/>
          <a:p>
            <a:r>
              <a:rPr lang="en-GB" sz="2600" b="1" smtClean="0"/>
              <a:t>New Social Risks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057400" y="3124200"/>
            <a:ext cx="6218238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GB" sz="2800" b="1">
                <a:solidFill>
                  <a:srgbClr val="009900"/>
                </a:solidFill>
                <a:latin typeface="Arial" charset="0"/>
              </a:rPr>
              <a:t>Knowledge divide</a:t>
            </a:r>
          </a:p>
          <a:p>
            <a:pPr algn="ctr">
              <a:spcBef>
                <a:spcPct val="20000"/>
              </a:spcBef>
            </a:pPr>
            <a:r>
              <a:rPr lang="en-GB" sz="2800" b="1">
                <a:latin typeface="Arial" charset="0"/>
              </a:rPr>
              <a:t>Access and handling of Knowledge</a:t>
            </a:r>
            <a:endParaRPr lang="es-ES_tradnl" sz="2800" b="1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8675" name="Marcador de número de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5A05E41-4805-4040-BF9D-2BB34CBE61EA}" type="slidenum">
              <a:rPr lang="en-US"/>
              <a:pPr/>
              <a:t>14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09600"/>
            <a:ext cx="7086600" cy="1143000"/>
          </a:xfrm>
        </p:spPr>
        <p:txBody>
          <a:bodyPr/>
          <a:lstStyle/>
          <a:p>
            <a:r>
              <a:rPr lang="en-GB" sz="2600" b="1" smtClean="0"/>
              <a:t>Main question about new social risks</a:t>
            </a:r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1198563" y="2438400"/>
            <a:ext cx="7640637" cy="143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en-US" sz="1600" b="1">
              <a:latin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600" b="1">
                <a:latin typeface="Arial" charset="0"/>
              </a:rPr>
              <a:t>How is the configuration of the labor market for high qualified workers?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en-US" sz="1600" b="1">
              <a:latin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1600" b="1">
                <a:latin typeface="Arial" charset="0"/>
              </a:rPr>
              <a:t>What is the role of higher education in the strategies to combat social risks?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en-US" sz="1600" b="1">
              <a:latin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es-ES_tradnl" sz="1800" b="1"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9699" name="Marcador de número de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F231DE6-F4AF-4003-BAC7-50378F101FD4}" type="slidenum">
              <a:rPr lang="en-US"/>
              <a:pPr/>
              <a:t>15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609600"/>
            <a:ext cx="7391400" cy="1143000"/>
          </a:xfrm>
        </p:spPr>
        <p:txBody>
          <a:bodyPr/>
          <a:lstStyle/>
          <a:p>
            <a:r>
              <a:rPr lang="en-GB" sz="2600" b="1" smtClean="0">
                <a:solidFill>
                  <a:schemeClr val="tx1"/>
                </a:solidFill>
              </a:rPr>
              <a:t>Social Challenges for Higher Education</a:t>
            </a:r>
            <a:endParaRPr lang="en-GB" sz="2600" b="1" smtClean="0">
              <a:solidFill>
                <a:srgbClr val="009900"/>
              </a:solidFill>
            </a:endParaRPr>
          </a:p>
        </p:txBody>
      </p:sp>
      <p:sp>
        <p:nvSpPr>
          <p:cNvPr id="29701" name="Text Box 4"/>
          <p:cNvSpPr txBox="1">
            <a:spLocks noChangeArrowheads="1"/>
          </p:cNvSpPr>
          <p:nvPr/>
        </p:nvSpPr>
        <p:spPr bwMode="auto">
          <a:xfrm>
            <a:off x="914400" y="2286000"/>
            <a:ext cx="2362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sz="1200" i="1">
              <a:latin typeface="Times" pitchFamily="-112" charset="0"/>
            </a:endParaRPr>
          </a:p>
          <a:p>
            <a:pPr algn="ctr"/>
            <a:endParaRPr lang="en-GB" sz="1400" b="1" i="1">
              <a:latin typeface="Times" pitchFamily="-112" charset="0"/>
            </a:endParaRPr>
          </a:p>
          <a:p>
            <a:pPr algn="ctr"/>
            <a:r>
              <a:rPr lang="en-GB" sz="1600" b="1" i="1">
                <a:latin typeface="Times" pitchFamily="-112" charset="0"/>
              </a:rPr>
              <a:t>Knowledge Society</a:t>
            </a:r>
            <a:r>
              <a:rPr lang="en-GB" sz="1400">
                <a:latin typeface="Times" pitchFamily="-112" charset="0"/>
              </a:rPr>
              <a:t> </a:t>
            </a:r>
          </a:p>
          <a:p>
            <a:pPr algn="ctr"/>
            <a:endParaRPr lang="en-GB" sz="1400">
              <a:latin typeface="Times" pitchFamily="-112" charset="0"/>
            </a:endParaRPr>
          </a:p>
          <a:p>
            <a:pPr algn="ctr"/>
            <a:endParaRPr lang="en-GB" sz="1400" b="1" i="1">
              <a:latin typeface="Times" pitchFamily="-112" charset="0"/>
            </a:endParaRPr>
          </a:p>
          <a:p>
            <a:pPr algn="ctr"/>
            <a:r>
              <a:rPr lang="en-GB" sz="1400" b="1" i="1">
                <a:latin typeface="Times" pitchFamily="-112" charset="0"/>
              </a:rPr>
              <a:t>????</a:t>
            </a:r>
          </a:p>
          <a:p>
            <a:pPr algn="ctr"/>
            <a:endParaRPr lang="en-GB" sz="1400" b="1" i="1">
              <a:latin typeface="Times" pitchFamily="-112" charset="0"/>
            </a:endParaRPr>
          </a:p>
          <a:p>
            <a:pPr algn="ctr"/>
            <a:endParaRPr lang="en-GB" sz="1400" b="1" i="1">
              <a:latin typeface="Times" pitchFamily="-112" charset="0"/>
            </a:endParaRPr>
          </a:p>
          <a:p>
            <a:pPr algn="ctr"/>
            <a:endParaRPr lang="en-GB" sz="1400" b="1" i="1">
              <a:latin typeface="Times" pitchFamily="-112" charset="0"/>
            </a:endParaRPr>
          </a:p>
        </p:txBody>
      </p:sp>
      <p:sp>
        <p:nvSpPr>
          <p:cNvPr id="29702" name="Text Box 10"/>
          <p:cNvSpPr txBox="1">
            <a:spLocks noChangeArrowheads="1"/>
          </p:cNvSpPr>
          <p:nvPr/>
        </p:nvSpPr>
        <p:spPr bwMode="auto">
          <a:xfrm>
            <a:off x="2819400" y="2286000"/>
            <a:ext cx="2362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sz="1200" i="1">
              <a:latin typeface="Times" pitchFamily="-112" charset="0"/>
            </a:endParaRPr>
          </a:p>
          <a:p>
            <a:pPr algn="ctr"/>
            <a:endParaRPr lang="en-GB" sz="1400" b="1" i="1">
              <a:latin typeface="Times" pitchFamily="-112" charset="0"/>
            </a:endParaRPr>
          </a:p>
          <a:p>
            <a:pPr algn="ctr"/>
            <a:r>
              <a:rPr lang="en-GB" sz="1600" b="1" i="1">
                <a:latin typeface="Times" pitchFamily="-112" charset="0"/>
              </a:rPr>
              <a:t>Social Model</a:t>
            </a:r>
            <a:endParaRPr lang="en-GB" sz="1400">
              <a:latin typeface="Times" pitchFamily="-112" charset="0"/>
            </a:endParaRPr>
          </a:p>
          <a:p>
            <a:pPr algn="ctr"/>
            <a:endParaRPr lang="en-GB" sz="1400">
              <a:latin typeface="Times" pitchFamily="-112" charset="0"/>
            </a:endParaRPr>
          </a:p>
          <a:p>
            <a:pPr algn="ctr"/>
            <a:endParaRPr lang="en-GB" sz="1400" b="1">
              <a:latin typeface="Times" pitchFamily="-112" charset="0"/>
            </a:endParaRPr>
          </a:p>
          <a:p>
            <a:pPr algn="ctr"/>
            <a:r>
              <a:rPr lang="en-GB" sz="1400" b="1">
                <a:latin typeface="Times" pitchFamily="-112" charset="0"/>
              </a:rPr>
              <a:t>?????</a:t>
            </a:r>
          </a:p>
          <a:p>
            <a:pPr algn="ctr"/>
            <a:endParaRPr lang="en-GB" sz="1400" b="1" i="1">
              <a:latin typeface="Times" pitchFamily="-112" charset="0"/>
            </a:endParaRPr>
          </a:p>
          <a:p>
            <a:pPr algn="ctr"/>
            <a:endParaRPr lang="en-GB" sz="1400" b="1" i="1">
              <a:latin typeface="Times" pitchFamily="-112" charset="0"/>
            </a:endParaRPr>
          </a:p>
        </p:txBody>
      </p:sp>
      <p:sp>
        <p:nvSpPr>
          <p:cNvPr id="29703" name="Text Box 11"/>
          <p:cNvSpPr txBox="1">
            <a:spLocks noChangeArrowheads="1"/>
          </p:cNvSpPr>
          <p:nvPr/>
        </p:nvSpPr>
        <p:spPr bwMode="auto">
          <a:xfrm>
            <a:off x="4648200" y="2286000"/>
            <a:ext cx="2362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sz="1200" i="1">
              <a:latin typeface="Times" pitchFamily="-112" charset="0"/>
            </a:endParaRPr>
          </a:p>
          <a:p>
            <a:pPr algn="ctr"/>
            <a:endParaRPr lang="en-GB" sz="1400" b="1" i="1">
              <a:latin typeface="Times" pitchFamily="-112" charset="0"/>
            </a:endParaRPr>
          </a:p>
          <a:p>
            <a:pPr algn="ctr"/>
            <a:r>
              <a:rPr lang="en-GB" sz="1600" b="1" i="1">
                <a:latin typeface="Times" pitchFamily="-112" charset="0"/>
              </a:rPr>
              <a:t>Social Equity</a:t>
            </a:r>
            <a:endParaRPr lang="en-GB" sz="1400">
              <a:latin typeface="Times" pitchFamily="-112" charset="0"/>
            </a:endParaRPr>
          </a:p>
          <a:p>
            <a:pPr algn="ctr"/>
            <a:endParaRPr lang="en-GB" sz="1400">
              <a:latin typeface="Times" pitchFamily="-112" charset="0"/>
            </a:endParaRPr>
          </a:p>
          <a:p>
            <a:pPr algn="ctr"/>
            <a:endParaRPr lang="en-GB" sz="1400" b="1" i="1">
              <a:latin typeface="Times" pitchFamily="-112" charset="0"/>
            </a:endParaRPr>
          </a:p>
          <a:p>
            <a:pPr algn="ctr"/>
            <a:r>
              <a:rPr lang="en-GB" sz="1400" b="1" i="1">
                <a:latin typeface="Times" pitchFamily="-112" charset="0"/>
              </a:rPr>
              <a:t>?????</a:t>
            </a:r>
          </a:p>
        </p:txBody>
      </p:sp>
      <p:sp>
        <p:nvSpPr>
          <p:cNvPr id="29704" name="Text Box 11"/>
          <p:cNvSpPr txBox="1">
            <a:spLocks noChangeArrowheads="1"/>
          </p:cNvSpPr>
          <p:nvPr/>
        </p:nvSpPr>
        <p:spPr bwMode="auto">
          <a:xfrm>
            <a:off x="6705600" y="2286000"/>
            <a:ext cx="23622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sz="1200" i="1">
              <a:latin typeface="Times" pitchFamily="-112" charset="0"/>
            </a:endParaRPr>
          </a:p>
          <a:p>
            <a:pPr algn="ctr"/>
            <a:endParaRPr lang="en-GB" sz="1400" b="1" i="1">
              <a:latin typeface="Times" pitchFamily="-112" charset="0"/>
            </a:endParaRPr>
          </a:p>
          <a:p>
            <a:pPr algn="ctr"/>
            <a:r>
              <a:rPr lang="en-GB" sz="1600" b="1" i="1">
                <a:latin typeface="Times" pitchFamily="-112" charset="0"/>
              </a:rPr>
              <a:t>New forms of </a:t>
            </a:r>
          </a:p>
          <a:p>
            <a:pPr algn="ctr"/>
            <a:r>
              <a:rPr lang="en-GB" sz="1600" b="1" i="1">
                <a:latin typeface="Times" pitchFamily="-112" charset="0"/>
              </a:rPr>
              <a:t>teaching/learning</a:t>
            </a:r>
            <a:endParaRPr lang="en-GB" sz="1400">
              <a:latin typeface="Times" pitchFamily="-112" charset="0"/>
            </a:endParaRPr>
          </a:p>
          <a:p>
            <a:pPr algn="ctr"/>
            <a:endParaRPr lang="en-GB" sz="1400">
              <a:latin typeface="Times" pitchFamily="-112" charset="0"/>
            </a:endParaRPr>
          </a:p>
          <a:p>
            <a:pPr algn="ctr"/>
            <a:r>
              <a:rPr lang="en-GB" sz="1400" b="1" i="1">
                <a:latin typeface="Times" pitchFamily="-112" charset="0"/>
              </a:rPr>
              <a:t>?????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0723" name="Marcador de número de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B93B0C2-1C71-4E6E-874C-2D3CA9ADE0F9}" type="slidenum">
              <a:rPr lang="en-US"/>
              <a:pPr/>
              <a:t>16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6858000" cy="1143000"/>
          </a:xfrm>
        </p:spPr>
        <p:txBody>
          <a:bodyPr/>
          <a:lstStyle/>
          <a:p>
            <a:r>
              <a:rPr lang="en-GB" sz="2600" b="1" smtClean="0"/>
              <a:t>Higher Education- a Driving Force for Change</a:t>
            </a:r>
            <a:endParaRPr lang="en-GB" sz="2600" smtClean="0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1676400" y="2133600"/>
            <a:ext cx="708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800" b="1">
                <a:solidFill>
                  <a:srgbClr val="009900"/>
                </a:solidFill>
                <a:latin typeface="Times" pitchFamily="-112" charset="0"/>
              </a:rPr>
              <a:t>Higher education as one force of social-economic change</a:t>
            </a:r>
            <a:endParaRPr lang="en-GB" sz="1600" b="1" i="1">
              <a:solidFill>
                <a:srgbClr val="009900"/>
              </a:solidFill>
              <a:latin typeface="Times" pitchFamily="-112" charset="0"/>
            </a:endParaRP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1676400" y="2828925"/>
            <a:ext cx="70866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sz="1600" b="1" i="1">
              <a:latin typeface="Times" pitchFamily="-112" charset="0"/>
            </a:endParaRPr>
          </a:p>
          <a:p>
            <a:pPr algn="ctr"/>
            <a:r>
              <a:rPr lang="en-GB" sz="1600">
                <a:latin typeface="Times" pitchFamily="-112" charset="0"/>
              </a:rPr>
              <a:t>Knowledge society as a process not as a goal</a:t>
            </a:r>
          </a:p>
          <a:p>
            <a:pPr algn="ctr"/>
            <a:endParaRPr lang="en-GB" sz="1600">
              <a:latin typeface="Times" pitchFamily="-112" charset="0"/>
            </a:endParaRPr>
          </a:p>
          <a:p>
            <a:pPr algn="ctr"/>
            <a:endParaRPr lang="en-GB" sz="1600">
              <a:latin typeface="Times" pitchFamily="-112" charset="0"/>
            </a:endParaRPr>
          </a:p>
          <a:p>
            <a:pPr algn="ctr"/>
            <a:endParaRPr lang="en-GB" sz="1600">
              <a:latin typeface="Times" pitchFamily="-112" charset="0"/>
            </a:endParaRPr>
          </a:p>
          <a:p>
            <a:pPr algn="ctr"/>
            <a:r>
              <a:rPr lang="en-GB" sz="1600">
                <a:latin typeface="Times" pitchFamily="-112" charset="0"/>
              </a:rPr>
              <a:t>Knowledge society based on social innovation</a:t>
            </a:r>
          </a:p>
          <a:p>
            <a:pPr algn="ctr"/>
            <a:endParaRPr lang="en-GB" sz="1600">
              <a:latin typeface="Times" pitchFamily="-112" charset="0"/>
            </a:endParaRPr>
          </a:p>
          <a:p>
            <a:pPr algn="ctr"/>
            <a:endParaRPr lang="en-GB" sz="1600" b="1" i="1">
              <a:latin typeface="Times" pitchFamily="-11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387" name="Marcador de número de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3A2F0EF-E95E-4DFE-AE44-823B4A75F7D2}" type="slidenum">
              <a:rPr lang="en-US"/>
              <a:pPr/>
              <a:t>2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7696200" cy="1143000"/>
          </a:xfrm>
        </p:spPr>
        <p:txBody>
          <a:bodyPr/>
          <a:lstStyle/>
          <a:p>
            <a:r>
              <a:rPr lang="en-GB" b="1" smtClean="0"/>
              <a:t> </a:t>
            </a:r>
            <a:r>
              <a:rPr lang="en-GB" sz="2600" b="1" smtClean="0"/>
              <a:t>Key Areas of the NESOR Project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209800"/>
            <a:ext cx="2057400" cy="762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smtClean="0"/>
              <a:t>  </a:t>
            </a:r>
            <a:r>
              <a:rPr lang="en-US" sz="1800" b="1" smtClean="0"/>
              <a:t>Knowledge </a:t>
            </a:r>
          </a:p>
          <a:p>
            <a:pPr algn="ctr">
              <a:buFontTx/>
              <a:buNone/>
            </a:pPr>
            <a:r>
              <a:rPr lang="en-US" sz="1800" b="1" smtClean="0"/>
              <a:t>economy/ society</a:t>
            </a:r>
          </a:p>
          <a:p>
            <a:pPr>
              <a:buFontTx/>
              <a:buNone/>
            </a:pPr>
            <a:endParaRPr lang="en-US" sz="1800" smtClean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3429000" y="2209800"/>
            <a:ext cx="1828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GB" sz="1800" b="1">
                <a:latin typeface="Times" pitchFamily="-112" charset="0"/>
              </a:rPr>
              <a:t>European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GB" sz="1800" b="1">
                <a:latin typeface="Times" pitchFamily="-112" charset="0"/>
              </a:rPr>
              <a:t>Social Model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>
                <a:latin typeface="Times" pitchFamily="-112" charset="0"/>
              </a:rPr>
              <a:t> 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1676400" y="3657600"/>
            <a:ext cx="2971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1800">
                <a:latin typeface="Times" pitchFamily="-112" charset="0"/>
              </a:rPr>
              <a:t>Challenges for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>
                <a:solidFill>
                  <a:srgbClr val="009900"/>
                </a:solidFill>
                <a:latin typeface="Times" pitchFamily="-112" charset="0"/>
              </a:rPr>
              <a:t>Higher</a:t>
            </a:r>
            <a:r>
              <a:rPr lang="en-US" sz="1800">
                <a:latin typeface="Times" pitchFamily="-112" charset="0"/>
              </a:rPr>
              <a:t> </a:t>
            </a:r>
            <a:r>
              <a:rPr lang="en-US" sz="1800">
                <a:solidFill>
                  <a:srgbClr val="009900"/>
                </a:solidFill>
                <a:latin typeface="Times" pitchFamily="-112" charset="0"/>
              </a:rPr>
              <a:t>Education</a:t>
            </a:r>
          </a:p>
        </p:txBody>
      </p:sp>
      <p:sp>
        <p:nvSpPr>
          <p:cNvPr id="16392" name="Rectangle 5"/>
          <p:cNvSpPr txBox="1">
            <a:spLocks noChangeArrowheads="1"/>
          </p:cNvSpPr>
          <p:nvPr/>
        </p:nvSpPr>
        <p:spPr bwMode="auto">
          <a:xfrm>
            <a:off x="5334000" y="2209800"/>
            <a:ext cx="1600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GB" sz="1800" b="1">
                <a:latin typeface="Times" pitchFamily="-112" charset="0"/>
              </a:rPr>
              <a:t>New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GB" sz="1800" b="1">
                <a:latin typeface="Times" pitchFamily="-112" charset="0"/>
              </a:rPr>
              <a:t>Social Risks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953000" y="3657600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800">
                <a:latin typeface="Times" pitchFamily="-112" charset="0"/>
              </a:rPr>
              <a:t>Challenges</a:t>
            </a:r>
            <a:r>
              <a:rPr lang="en-US" sz="1800">
                <a:solidFill>
                  <a:srgbClr val="009900"/>
                </a:solidFill>
                <a:latin typeface="Times" pitchFamily="-112" charset="0"/>
              </a:rPr>
              <a:t> of Higher Education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>
                <a:latin typeface="Times" pitchFamily="-112" charset="0"/>
              </a:rPr>
              <a:t>for the politic and economic system</a:t>
            </a:r>
          </a:p>
        </p:txBody>
      </p:sp>
      <p:sp>
        <p:nvSpPr>
          <p:cNvPr id="16394" name="Rectangle 5"/>
          <p:cNvSpPr txBox="1">
            <a:spLocks noChangeArrowheads="1"/>
          </p:cNvSpPr>
          <p:nvPr/>
        </p:nvSpPr>
        <p:spPr bwMode="auto">
          <a:xfrm>
            <a:off x="2971800" y="5029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800" b="1">
                <a:solidFill>
                  <a:srgbClr val="009900"/>
                </a:solidFill>
                <a:latin typeface="Times" pitchFamily="-112" charset="0"/>
              </a:rPr>
              <a:t>Responses from the Higher Education Systems</a:t>
            </a:r>
          </a:p>
        </p:txBody>
      </p:sp>
      <p:sp>
        <p:nvSpPr>
          <p:cNvPr id="16395" name="Rectangle 5"/>
          <p:cNvSpPr txBox="1">
            <a:spLocks noChangeArrowheads="1"/>
          </p:cNvSpPr>
          <p:nvPr/>
        </p:nvSpPr>
        <p:spPr bwMode="auto">
          <a:xfrm>
            <a:off x="7086600" y="2209800"/>
            <a:ext cx="1600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GB" sz="1800" b="1">
                <a:latin typeface="Times" pitchFamily="-112" charset="0"/>
              </a:rPr>
              <a:t>Paradigm of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GB" sz="1800" b="1">
                <a:latin typeface="Times" pitchFamily="-112" charset="0"/>
              </a:rPr>
              <a:t>learning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7411" name="Marcador de número de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6C85C25-3BCA-4FCB-8812-4F725DC9B36A}" type="slidenum">
              <a:rPr lang="en-US"/>
              <a:pPr/>
              <a:t>3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09600"/>
            <a:ext cx="7086600" cy="1143000"/>
          </a:xfrm>
        </p:spPr>
        <p:txBody>
          <a:bodyPr/>
          <a:lstStyle/>
          <a:p>
            <a:r>
              <a:rPr lang="en-GB" sz="1200" b="1" smtClean="0"/>
              <a:t> </a:t>
            </a:r>
            <a:r>
              <a:rPr lang="en-GB" sz="2600" b="1" smtClean="0"/>
              <a:t>Knowledge Economy - the Lisbon Approach</a:t>
            </a:r>
            <a:endParaRPr lang="en-GB" sz="2600" smtClean="0"/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2193925" y="3890963"/>
            <a:ext cx="26828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800" b="1" i="1">
                <a:latin typeface="Times" pitchFamily="-112" charset="0"/>
              </a:rPr>
              <a:t>Technological Innovation</a:t>
            </a:r>
            <a:endParaRPr lang="en-GB" sz="1800">
              <a:latin typeface="Times" pitchFamily="-112" charset="0"/>
            </a:endParaRPr>
          </a:p>
        </p:txBody>
      </p:sp>
      <p:sp>
        <p:nvSpPr>
          <p:cNvPr id="17414" name="Text Box 11"/>
          <p:cNvSpPr txBox="1">
            <a:spLocks noChangeArrowheads="1"/>
          </p:cNvSpPr>
          <p:nvPr/>
        </p:nvSpPr>
        <p:spPr bwMode="auto">
          <a:xfrm>
            <a:off x="5943600" y="3890963"/>
            <a:ext cx="23780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800" b="1" i="1">
                <a:latin typeface="Times" pitchFamily="-112" charset="0"/>
              </a:rPr>
              <a:t>Scientific Innovation</a:t>
            </a:r>
            <a:endParaRPr lang="en-GB" sz="1800">
              <a:latin typeface="Times" pitchFamily="-112" charset="0"/>
            </a:endParaRPr>
          </a:p>
        </p:txBody>
      </p:sp>
      <p:sp>
        <p:nvSpPr>
          <p:cNvPr id="17415" name="Text Box 26"/>
          <p:cNvSpPr txBox="1">
            <a:spLocks noChangeArrowheads="1"/>
          </p:cNvSpPr>
          <p:nvPr/>
        </p:nvSpPr>
        <p:spPr bwMode="auto">
          <a:xfrm>
            <a:off x="2590800" y="2833688"/>
            <a:ext cx="5257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800" b="1" i="1">
                <a:latin typeface="Times" pitchFamily="-112" charset="0"/>
              </a:rPr>
              <a:t>Driving forces of socio-economic changes</a:t>
            </a:r>
            <a:endParaRPr lang="en-GB" sz="1800">
              <a:latin typeface="Times" pitchFamily="-112" charset="0"/>
            </a:endParaRPr>
          </a:p>
        </p:txBody>
      </p:sp>
      <p:sp>
        <p:nvSpPr>
          <p:cNvPr id="17416" name="Text Box 27"/>
          <p:cNvSpPr txBox="1">
            <a:spLocks noChangeArrowheads="1"/>
          </p:cNvSpPr>
          <p:nvPr/>
        </p:nvSpPr>
        <p:spPr bwMode="auto">
          <a:xfrm>
            <a:off x="3733800" y="4670425"/>
            <a:ext cx="3429000" cy="1409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 b="1" i="1">
                <a:latin typeface="Times" pitchFamily="-112" charset="0"/>
              </a:rPr>
              <a:t>Supporting measures</a:t>
            </a:r>
          </a:p>
          <a:p>
            <a:pPr algn="ctr">
              <a:buFontTx/>
              <a:buChar char="•"/>
            </a:pPr>
            <a:r>
              <a:rPr lang="en-GB" sz="1400">
                <a:latin typeface="Times" pitchFamily="-112" charset="0"/>
              </a:rPr>
              <a:t> liberalisation of markets</a:t>
            </a:r>
          </a:p>
          <a:p>
            <a:pPr algn="ctr">
              <a:buFontTx/>
              <a:buChar char="•"/>
            </a:pPr>
            <a:r>
              <a:rPr lang="en-GB" sz="1400">
                <a:latin typeface="Times" pitchFamily="-112" charset="0"/>
              </a:rPr>
              <a:t>Commodification of knowledge</a:t>
            </a:r>
          </a:p>
          <a:p>
            <a:pPr algn="ctr">
              <a:buFontTx/>
              <a:buChar char="•"/>
            </a:pPr>
            <a:r>
              <a:rPr lang="en-GB" sz="1400">
                <a:latin typeface="Times" pitchFamily="-112" charset="0"/>
              </a:rPr>
              <a:t> new social model</a:t>
            </a:r>
          </a:p>
          <a:p>
            <a:pPr algn="ctr">
              <a:buFontTx/>
              <a:buChar char="•"/>
            </a:pPr>
            <a:r>
              <a:rPr lang="en-GB" sz="1400">
                <a:solidFill>
                  <a:srgbClr val="009900"/>
                </a:solidFill>
                <a:latin typeface="Times" pitchFamily="-112" charset="0"/>
              </a:rPr>
              <a:t> life long learning - employability</a:t>
            </a:r>
          </a:p>
          <a:p>
            <a:pPr algn="ctr">
              <a:buFontTx/>
              <a:buChar char="•"/>
            </a:pPr>
            <a:r>
              <a:rPr lang="en-GB" sz="1400">
                <a:solidFill>
                  <a:srgbClr val="009900"/>
                </a:solidFill>
                <a:latin typeface="Times" pitchFamily="-112" charset="0"/>
              </a:rPr>
              <a:t> education</a:t>
            </a:r>
          </a:p>
        </p:txBody>
      </p:sp>
      <p:sp>
        <p:nvSpPr>
          <p:cNvPr id="17417" name="Text Box 28"/>
          <p:cNvSpPr txBox="1">
            <a:spLocks noChangeArrowheads="1"/>
          </p:cNvSpPr>
          <p:nvPr/>
        </p:nvSpPr>
        <p:spPr bwMode="auto">
          <a:xfrm>
            <a:off x="2667000" y="2057400"/>
            <a:ext cx="5257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200" b="1" i="1">
                <a:solidFill>
                  <a:srgbClr val="009900"/>
                </a:solidFill>
                <a:latin typeface="Times" pitchFamily="-112" charset="0"/>
              </a:rPr>
              <a:t>Scientific based information economy</a:t>
            </a:r>
            <a:endParaRPr lang="en-GB" sz="2000">
              <a:latin typeface="Times" pitchFamily="-112" charset="0"/>
            </a:endParaRPr>
          </a:p>
        </p:txBody>
      </p:sp>
      <p:sp>
        <p:nvSpPr>
          <p:cNvPr id="17418" name="Line 30"/>
          <p:cNvSpPr>
            <a:spLocks noChangeShapeType="1"/>
          </p:cNvSpPr>
          <p:nvPr/>
        </p:nvSpPr>
        <p:spPr bwMode="auto">
          <a:xfrm>
            <a:off x="4191000" y="3276600"/>
            <a:ext cx="0" cy="457200"/>
          </a:xfrm>
          <a:prstGeom prst="line">
            <a:avLst/>
          </a:prstGeom>
          <a:noFill/>
          <a:ln w="63500">
            <a:solidFill>
              <a:srgbClr val="808080"/>
            </a:solidFill>
            <a:round/>
            <a:headEnd/>
            <a:tailEnd type="triangl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19" name="Line 31"/>
          <p:cNvSpPr>
            <a:spLocks noChangeShapeType="1"/>
          </p:cNvSpPr>
          <p:nvPr/>
        </p:nvSpPr>
        <p:spPr bwMode="auto">
          <a:xfrm>
            <a:off x="6629400" y="3276600"/>
            <a:ext cx="0" cy="457200"/>
          </a:xfrm>
          <a:prstGeom prst="line">
            <a:avLst/>
          </a:prstGeom>
          <a:noFill/>
          <a:ln w="63500">
            <a:solidFill>
              <a:srgbClr val="808080"/>
            </a:solidFill>
            <a:round/>
            <a:headEnd/>
            <a:tailEnd type="triangl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20" name="Line 32"/>
          <p:cNvSpPr>
            <a:spLocks noChangeShapeType="1"/>
          </p:cNvSpPr>
          <p:nvPr/>
        </p:nvSpPr>
        <p:spPr bwMode="auto">
          <a:xfrm>
            <a:off x="5410200" y="4114800"/>
            <a:ext cx="0" cy="457200"/>
          </a:xfrm>
          <a:prstGeom prst="line">
            <a:avLst/>
          </a:prstGeom>
          <a:noFill/>
          <a:ln w="63500">
            <a:solidFill>
              <a:srgbClr val="808080"/>
            </a:solidFill>
            <a:round/>
            <a:headEnd/>
            <a:tailEnd type="triangl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21" name="Line 33"/>
          <p:cNvSpPr>
            <a:spLocks noChangeShapeType="1"/>
          </p:cNvSpPr>
          <p:nvPr/>
        </p:nvSpPr>
        <p:spPr bwMode="auto">
          <a:xfrm>
            <a:off x="4876800" y="4114800"/>
            <a:ext cx="1066800" cy="0"/>
          </a:xfrm>
          <a:prstGeom prst="line">
            <a:avLst/>
          </a:prstGeom>
          <a:noFill/>
          <a:ln w="635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22" name="Line 34"/>
          <p:cNvSpPr>
            <a:spLocks noChangeShapeType="1"/>
          </p:cNvSpPr>
          <p:nvPr/>
        </p:nvSpPr>
        <p:spPr bwMode="auto">
          <a:xfrm>
            <a:off x="5410200" y="2514600"/>
            <a:ext cx="0" cy="304800"/>
          </a:xfrm>
          <a:prstGeom prst="line">
            <a:avLst/>
          </a:prstGeom>
          <a:noFill/>
          <a:ln w="63500">
            <a:solidFill>
              <a:srgbClr val="808080"/>
            </a:solidFill>
            <a:round/>
            <a:headEnd/>
            <a:tailEnd type="triangle" w="sm" len="sm"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8435" name="Marcador de número de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9E89841-2EFE-4009-85E4-D4328B8A608F}" type="slidenum">
              <a:rPr lang="en-US"/>
              <a:pPr/>
              <a:t>4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6858000" cy="1143000"/>
          </a:xfrm>
        </p:spPr>
        <p:txBody>
          <a:bodyPr/>
          <a:lstStyle/>
          <a:p>
            <a:r>
              <a:rPr lang="en-GB" sz="2600" b="1" smtClean="0"/>
              <a:t> Knowledge Society - a sociological perspective</a:t>
            </a:r>
            <a:endParaRPr lang="en-GB" sz="2600" smtClean="0"/>
          </a:p>
        </p:txBody>
      </p:sp>
      <p:sp>
        <p:nvSpPr>
          <p:cNvPr id="18437" name="Text Box 8"/>
          <p:cNvSpPr txBox="1">
            <a:spLocks noChangeArrowheads="1"/>
          </p:cNvSpPr>
          <p:nvPr/>
        </p:nvSpPr>
        <p:spPr bwMode="auto">
          <a:xfrm>
            <a:off x="1143000" y="2286000"/>
            <a:ext cx="3048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200" b="1" i="1">
                <a:solidFill>
                  <a:srgbClr val="008000"/>
                </a:solidFill>
                <a:latin typeface="Times" pitchFamily="-112" charset="0"/>
              </a:rPr>
              <a:t>High disposition</a:t>
            </a:r>
          </a:p>
          <a:p>
            <a:pPr algn="ctr"/>
            <a:r>
              <a:rPr lang="en-GB" sz="2200" b="1" i="1">
                <a:solidFill>
                  <a:srgbClr val="008000"/>
                </a:solidFill>
                <a:latin typeface="Times" pitchFamily="-112" charset="0"/>
              </a:rPr>
              <a:t>to put in question tradition and norms  </a:t>
            </a:r>
            <a:endParaRPr lang="en-GB" sz="2200">
              <a:solidFill>
                <a:srgbClr val="008000"/>
              </a:solidFill>
              <a:latin typeface="Times" pitchFamily="-112" charset="0"/>
            </a:endParaRPr>
          </a:p>
        </p:txBody>
      </p:sp>
      <p:sp>
        <p:nvSpPr>
          <p:cNvPr id="18438" name="Line 13"/>
          <p:cNvSpPr>
            <a:spLocks noChangeShapeType="1"/>
          </p:cNvSpPr>
          <p:nvPr/>
        </p:nvSpPr>
        <p:spPr bwMode="auto">
          <a:xfrm rot="-5400000">
            <a:off x="5143500" y="1714500"/>
            <a:ext cx="0" cy="2057400"/>
          </a:xfrm>
          <a:prstGeom prst="line">
            <a:avLst/>
          </a:prstGeom>
          <a:noFill/>
          <a:ln w="63500">
            <a:solidFill>
              <a:srgbClr val="808080"/>
            </a:solidFill>
            <a:round/>
            <a:headEnd type="triangle" w="sm" len="sm"/>
            <a:tailEnd type="triangl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39" name="Text Box 14"/>
          <p:cNvSpPr txBox="1">
            <a:spLocks noChangeArrowheads="1"/>
          </p:cNvSpPr>
          <p:nvPr/>
        </p:nvSpPr>
        <p:spPr bwMode="auto">
          <a:xfrm>
            <a:off x="5791200" y="2362200"/>
            <a:ext cx="3048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200" b="1" i="1">
                <a:solidFill>
                  <a:srgbClr val="008000"/>
                </a:solidFill>
                <a:latin typeface="Times" pitchFamily="-112" charset="0"/>
              </a:rPr>
              <a:t>High capacity </a:t>
            </a:r>
          </a:p>
          <a:p>
            <a:pPr algn="ctr"/>
            <a:r>
              <a:rPr lang="en-GB" sz="2200" b="1" i="1">
                <a:solidFill>
                  <a:srgbClr val="008000"/>
                </a:solidFill>
                <a:latin typeface="Times" pitchFamily="-112" charset="0"/>
              </a:rPr>
              <a:t>of </a:t>
            </a:r>
          </a:p>
          <a:p>
            <a:pPr algn="ctr"/>
            <a:r>
              <a:rPr lang="en-GB" sz="2200" b="1" i="1">
                <a:solidFill>
                  <a:srgbClr val="008000"/>
                </a:solidFill>
                <a:latin typeface="Times" pitchFamily="-112" charset="0"/>
              </a:rPr>
              <a:t>social action</a:t>
            </a:r>
          </a:p>
        </p:txBody>
      </p:sp>
      <p:sp>
        <p:nvSpPr>
          <p:cNvPr id="18440" name="Text Box 21"/>
          <p:cNvSpPr txBox="1">
            <a:spLocks noChangeArrowheads="1"/>
          </p:cNvSpPr>
          <p:nvPr/>
        </p:nvSpPr>
        <p:spPr bwMode="auto">
          <a:xfrm>
            <a:off x="1981200" y="4800600"/>
            <a:ext cx="6324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800" b="1" i="1">
                <a:solidFill>
                  <a:srgbClr val="008000"/>
                </a:solidFill>
                <a:latin typeface="Times" pitchFamily="-112" charset="0"/>
              </a:rPr>
              <a:t>Increasing social innovation capacity</a:t>
            </a:r>
          </a:p>
          <a:p>
            <a:pPr algn="ctr"/>
            <a:endParaRPr lang="en-GB" sz="1800" b="1" i="1">
              <a:solidFill>
                <a:srgbClr val="009900"/>
              </a:solidFill>
              <a:latin typeface="Times" pitchFamily="-112" charset="0"/>
            </a:endParaRPr>
          </a:p>
          <a:p>
            <a:pPr algn="ctr"/>
            <a:r>
              <a:rPr lang="en-GB" sz="1800" b="1" i="1">
                <a:solidFill>
                  <a:srgbClr val="008000"/>
                </a:solidFill>
                <a:latin typeface="Times" pitchFamily="-112" charset="0"/>
              </a:rPr>
              <a:t>Individual, organisational and institutional Learning </a:t>
            </a:r>
          </a:p>
          <a:p>
            <a:pPr algn="ctr"/>
            <a:r>
              <a:rPr lang="en-GB" sz="1800" b="1" i="1">
                <a:solidFill>
                  <a:srgbClr val="008000"/>
                </a:solidFill>
                <a:latin typeface="Times" pitchFamily="-112" charset="0"/>
              </a:rPr>
              <a:t>as the crucial element  </a:t>
            </a:r>
            <a:endParaRPr lang="en-GB" sz="1800">
              <a:solidFill>
                <a:srgbClr val="008000"/>
              </a:solidFill>
              <a:latin typeface="Times" pitchFamily="-112" charset="0"/>
            </a:endParaRPr>
          </a:p>
        </p:txBody>
      </p:sp>
      <p:sp>
        <p:nvSpPr>
          <p:cNvPr id="18441" name="Line 22"/>
          <p:cNvSpPr>
            <a:spLocks noChangeShapeType="1"/>
          </p:cNvSpPr>
          <p:nvPr/>
        </p:nvSpPr>
        <p:spPr bwMode="auto">
          <a:xfrm>
            <a:off x="5105400" y="2743200"/>
            <a:ext cx="0" cy="914400"/>
          </a:xfrm>
          <a:prstGeom prst="line">
            <a:avLst/>
          </a:prstGeom>
          <a:noFill/>
          <a:ln w="63500">
            <a:solidFill>
              <a:srgbClr val="808080"/>
            </a:solidFill>
            <a:round/>
            <a:headEnd/>
            <a:tailEnd type="triangl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442" name="Text Box 23"/>
          <p:cNvSpPr txBox="1">
            <a:spLocks noChangeArrowheads="1"/>
          </p:cNvSpPr>
          <p:nvPr/>
        </p:nvSpPr>
        <p:spPr bwMode="auto">
          <a:xfrm>
            <a:off x="1524000" y="3886200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800" b="1" i="1">
                <a:latin typeface="Times" pitchFamily="-112" charset="0"/>
              </a:rPr>
              <a:t>Social action are more legitimised through knowledge (rational arguments) than through traditions and norms  </a:t>
            </a:r>
            <a:endParaRPr lang="en-GB" sz="1800">
              <a:latin typeface="Times" pitchFamily="-11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9459" name="Marcador de número de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33081DA-7FAB-48A7-880C-21ED90233866}" type="slidenum">
              <a:rPr lang="en-US"/>
              <a:pPr/>
              <a:t>5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609600"/>
            <a:ext cx="7010400" cy="1143000"/>
          </a:xfrm>
        </p:spPr>
        <p:txBody>
          <a:bodyPr/>
          <a:lstStyle/>
          <a:p>
            <a:r>
              <a:rPr lang="en-GB" sz="2600" b="1" smtClean="0"/>
              <a:t>Driving Forces towards the Knowledge Society</a:t>
            </a:r>
            <a:endParaRPr lang="en-GB" sz="2600" smtClean="0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6629400" y="251460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800" b="1" i="1">
                <a:latin typeface="Times" pitchFamily="-112" charset="0"/>
              </a:rPr>
              <a:t>Socio-cultural </a:t>
            </a:r>
          </a:p>
          <a:p>
            <a:pPr algn="ctr"/>
            <a:r>
              <a:rPr lang="en-GB" sz="1800" b="1" i="1">
                <a:latin typeface="Times" pitchFamily="-112" charset="0"/>
              </a:rPr>
              <a:t>Innovation</a:t>
            </a:r>
            <a:endParaRPr lang="en-GB" sz="1800">
              <a:latin typeface="Times" pitchFamily="-112" charset="0"/>
            </a:endParaRP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3810000" y="2514600"/>
            <a:ext cx="2530475" cy="64135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800" b="1" i="1">
                <a:latin typeface="Times" pitchFamily="-112" charset="0"/>
              </a:rPr>
              <a:t>Educational </a:t>
            </a:r>
          </a:p>
          <a:p>
            <a:pPr algn="ctr"/>
            <a:r>
              <a:rPr lang="en-GB" sz="1800" b="1" i="1">
                <a:latin typeface="Times" pitchFamily="-112" charset="0"/>
              </a:rPr>
              <a:t>Progress</a:t>
            </a:r>
            <a:endParaRPr lang="en-GB" sz="1800">
              <a:latin typeface="Times" pitchFamily="-112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1371600" y="1981200"/>
            <a:ext cx="777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800" b="1" i="1">
                <a:solidFill>
                  <a:srgbClr val="009900"/>
                </a:solidFill>
                <a:latin typeface="Times" pitchFamily="-112" charset="0"/>
              </a:rPr>
              <a:t>Driving forces of socio-economic changes</a:t>
            </a:r>
            <a:endParaRPr lang="en-GB" sz="1800">
              <a:latin typeface="Times" pitchFamily="-112" charset="0"/>
            </a:endParaRPr>
          </a:p>
        </p:txBody>
      </p: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3048000" y="3429000"/>
            <a:ext cx="3962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 b="1" i="1">
                <a:latin typeface="Times" pitchFamily="-112" charset="0"/>
              </a:rPr>
              <a:t>Generalisation of </a:t>
            </a:r>
          </a:p>
          <a:p>
            <a:pPr algn="ctr"/>
            <a:r>
              <a:rPr lang="en-GB" sz="1600" b="1" i="1">
                <a:latin typeface="Times" pitchFamily="-112" charset="0"/>
              </a:rPr>
              <a:t>Primary &amp; Secondary Education</a:t>
            </a:r>
            <a:endParaRPr lang="en-GB" sz="1600">
              <a:latin typeface="Times" pitchFamily="-112" charset="0"/>
            </a:endParaRPr>
          </a:p>
        </p:txBody>
      </p:sp>
      <p:sp>
        <p:nvSpPr>
          <p:cNvPr id="19465" name="Line 7"/>
          <p:cNvSpPr>
            <a:spLocks noChangeShapeType="1"/>
          </p:cNvSpPr>
          <p:nvPr/>
        </p:nvSpPr>
        <p:spPr bwMode="auto">
          <a:xfrm>
            <a:off x="5029200" y="3200400"/>
            <a:ext cx="0" cy="228600"/>
          </a:xfrm>
          <a:prstGeom prst="line">
            <a:avLst/>
          </a:prstGeom>
          <a:noFill/>
          <a:ln w="63500">
            <a:solidFill>
              <a:srgbClr val="808080"/>
            </a:solidFill>
            <a:round/>
            <a:headEnd/>
            <a:tailEnd type="triangl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66" name="Text Box 8"/>
          <p:cNvSpPr txBox="1">
            <a:spLocks noChangeArrowheads="1"/>
          </p:cNvSpPr>
          <p:nvPr/>
        </p:nvSpPr>
        <p:spPr bwMode="auto">
          <a:xfrm>
            <a:off x="1143000" y="25146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800" b="1" i="1">
                <a:latin typeface="Times" pitchFamily="-112" charset="0"/>
              </a:rPr>
              <a:t>Economic-technological Innovation</a:t>
            </a:r>
            <a:endParaRPr lang="en-GB" sz="1800">
              <a:latin typeface="Times" pitchFamily="-112" charset="0"/>
            </a:endParaRPr>
          </a:p>
        </p:txBody>
      </p: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5486400" y="4419600"/>
            <a:ext cx="3048000" cy="33655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 b="1" i="1">
                <a:latin typeface="Times" pitchFamily="-112" charset="0"/>
              </a:rPr>
              <a:t>Expansion of higher education</a:t>
            </a:r>
            <a:endParaRPr lang="en-GB" sz="1600">
              <a:latin typeface="Times" pitchFamily="-112" charset="0"/>
            </a:endParaRPr>
          </a:p>
        </p:txBody>
      </p:sp>
      <p:sp>
        <p:nvSpPr>
          <p:cNvPr id="19468" name="Text Box 11"/>
          <p:cNvSpPr txBox="1">
            <a:spLocks noChangeArrowheads="1"/>
          </p:cNvSpPr>
          <p:nvPr/>
        </p:nvSpPr>
        <p:spPr bwMode="auto">
          <a:xfrm>
            <a:off x="5486400" y="5257800"/>
            <a:ext cx="3048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 b="1" i="1">
                <a:solidFill>
                  <a:srgbClr val="009900"/>
                </a:solidFill>
                <a:latin typeface="Times" pitchFamily="-112" charset="0"/>
              </a:rPr>
              <a:t>Generalisation of social action based on scientific rationality</a:t>
            </a:r>
            <a:endParaRPr lang="en-GB" sz="1600">
              <a:latin typeface="Times" pitchFamily="-112" charset="0"/>
            </a:endParaRPr>
          </a:p>
        </p:txBody>
      </p:sp>
      <p:sp>
        <p:nvSpPr>
          <p:cNvPr id="19469" name="Line 12"/>
          <p:cNvSpPr>
            <a:spLocks noChangeShapeType="1"/>
          </p:cNvSpPr>
          <p:nvPr/>
        </p:nvSpPr>
        <p:spPr bwMode="auto">
          <a:xfrm>
            <a:off x="6324600" y="4038600"/>
            <a:ext cx="0" cy="381000"/>
          </a:xfrm>
          <a:prstGeom prst="line">
            <a:avLst/>
          </a:prstGeom>
          <a:noFill/>
          <a:ln w="63500">
            <a:solidFill>
              <a:srgbClr val="808080"/>
            </a:solidFill>
            <a:round/>
            <a:headEnd/>
            <a:tailEnd type="triangl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70" name="Line 13"/>
          <p:cNvSpPr>
            <a:spLocks noChangeShapeType="1"/>
          </p:cNvSpPr>
          <p:nvPr/>
        </p:nvSpPr>
        <p:spPr bwMode="auto">
          <a:xfrm>
            <a:off x="3886200" y="4038600"/>
            <a:ext cx="0" cy="381000"/>
          </a:xfrm>
          <a:prstGeom prst="line">
            <a:avLst/>
          </a:prstGeom>
          <a:noFill/>
          <a:ln w="63500">
            <a:solidFill>
              <a:srgbClr val="808080"/>
            </a:solidFill>
            <a:round/>
            <a:headEnd/>
            <a:tailEnd type="triangl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71" name="Line 14"/>
          <p:cNvSpPr>
            <a:spLocks noChangeShapeType="1"/>
          </p:cNvSpPr>
          <p:nvPr/>
        </p:nvSpPr>
        <p:spPr bwMode="auto">
          <a:xfrm>
            <a:off x="6324600" y="4800600"/>
            <a:ext cx="0" cy="381000"/>
          </a:xfrm>
          <a:prstGeom prst="line">
            <a:avLst/>
          </a:prstGeom>
          <a:noFill/>
          <a:ln w="63500">
            <a:solidFill>
              <a:srgbClr val="808080"/>
            </a:solidFill>
            <a:round/>
            <a:headEnd/>
            <a:tailEnd type="triangl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72" name="Text Box 15"/>
          <p:cNvSpPr txBox="1">
            <a:spLocks noChangeArrowheads="1"/>
          </p:cNvSpPr>
          <p:nvPr/>
        </p:nvSpPr>
        <p:spPr bwMode="auto">
          <a:xfrm>
            <a:off x="1524000" y="4419600"/>
            <a:ext cx="3048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 b="1" i="1">
                <a:latin typeface="Times" pitchFamily="-112" charset="0"/>
              </a:rPr>
              <a:t>Vocational education</a:t>
            </a:r>
            <a:endParaRPr lang="en-GB" sz="1600">
              <a:latin typeface="Times" pitchFamily="-112" charset="0"/>
            </a:endParaRPr>
          </a:p>
        </p:txBody>
      </p:sp>
      <p:sp>
        <p:nvSpPr>
          <p:cNvPr id="19473" name="Text Box 16"/>
          <p:cNvSpPr txBox="1">
            <a:spLocks noChangeArrowheads="1"/>
          </p:cNvSpPr>
          <p:nvPr/>
        </p:nvSpPr>
        <p:spPr bwMode="auto">
          <a:xfrm>
            <a:off x="1524000" y="5257800"/>
            <a:ext cx="3048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600" b="1" i="1">
                <a:latin typeface="Times" pitchFamily="-112" charset="0"/>
              </a:rPr>
              <a:t>Work process knowledge</a:t>
            </a:r>
            <a:endParaRPr lang="en-GB" sz="1600">
              <a:latin typeface="Times" pitchFamily="-112" charset="0"/>
            </a:endParaRPr>
          </a:p>
        </p:txBody>
      </p:sp>
      <p:sp>
        <p:nvSpPr>
          <p:cNvPr id="19474" name="Line 17"/>
          <p:cNvSpPr>
            <a:spLocks noChangeShapeType="1"/>
          </p:cNvSpPr>
          <p:nvPr/>
        </p:nvSpPr>
        <p:spPr bwMode="auto">
          <a:xfrm>
            <a:off x="3886200" y="4800600"/>
            <a:ext cx="0" cy="381000"/>
          </a:xfrm>
          <a:prstGeom prst="line">
            <a:avLst/>
          </a:prstGeom>
          <a:noFill/>
          <a:ln w="63500">
            <a:solidFill>
              <a:srgbClr val="808080"/>
            </a:solidFill>
            <a:round/>
            <a:headEnd/>
            <a:tailEnd type="triangl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75" name="Rectangle 18"/>
          <p:cNvSpPr>
            <a:spLocks noChangeArrowheads="1"/>
          </p:cNvSpPr>
          <p:nvPr/>
        </p:nvSpPr>
        <p:spPr bwMode="auto">
          <a:xfrm>
            <a:off x="4106863" y="5273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0483" name="Marcador de número de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9EE0BBC-49B9-4F70-8C40-7C67518F5F58}" type="slidenum">
              <a:rPr lang="en-US"/>
              <a:pPr/>
              <a:t>6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09600"/>
            <a:ext cx="7086600" cy="1143000"/>
          </a:xfrm>
        </p:spPr>
        <p:txBody>
          <a:bodyPr/>
          <a:lstStyle/>
          <a:p>
            <a:r>
              <a:rPr lang="en-GB" sz="2800" b="1" smtClean="0"/>
              <a:t>Main Question on Knowledge Society</a:t>
            </a:r>
            <a:endParaRPr lang="en-GB" sz="2800" smtClean="0"/>
          </a:p>
        </p:txBody>
      </p:sp>
      <p:sp>
        <p:nvSpPr>
          <p:cNvPr id="20485" name="Rectangle 24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2286000"/>
            <a:ext cx="7593013" cy="3124200"/>
          </a:xfrm>
          <a:noFill/>
        </p:spPr>
        <p:txBody>
          <a:bodyPr/>
          <a:lstStyle/>
          <a:p>
            <a:pPr marL="441325" indent="-350838" algn="ctr">
              <a:buFontTx/>
              <a:buNone/>
            </a:pPr>
            <a:r>
              <a:rPr lang="en-US" b="1" smtClean="0"/>
              <a:t>Which is the leading concept? </a:t>
            </a:r>
          </a:p>
          <a:p>
            <a:pPr marL="441325" indent="-350838" algn="ctr">
              <a:buFontTx/>
              <a:buNone/>
            </a:pPr>
            <a:endParaRPr lang="en-US" b="1" smtClean="0"/>
          </a:p>
          <a:p>
            <a:pPr marL="441325" indent="-350838" algn="ctr">
              <a:buFontTx/>
              <a:buNone/>
            </a:pPr>
            <a:r>
              <a:rPr lang="en-US" b="1" smtClean="0"/>
              <a:t>What are the national discourses on KS?</a:t>
            </a:r>
          </a:p>
          <a:p>
            <a:pPr marL="441325" indent="-350838" algn="ctr">
              <a:buFontTx/>
              <a:buNone/>
            </a:pPr>
            <a:endParaRPr lang="en-US" smtClean="0"/>
          </a:p>
          <a:p>
            <a:pPr marL="441325" indent="-350838" algn="ctr">
              <a:buFontTx/>
              <a:buNone/>
            </a:pPr>
            <a:r>
              <a:rPr lang="en-US" b="1" smtClean="0"/>
              <a:t>Which function is assigned to Higher Education in KS?</a:t>
            </a:r>
          </a:p>
          <a:p>
            <a:pPr marL="441325" indent="-350838" algn="ctr">
              <a:buFontTx/>
              <a:buNone/>
            </a:pPr>
            <a:endParaRPr lang="en-US" b="1" smtClean="0"/>
          </a:p>
          <a:p>
            <a:pPr marL="441325" indent="-350838" algn="ctr">
              <a:buFontTx/>
              <a:buNone/>
            </a:pPr>
            <a:r>
              <a:rPr lang="en-US" b="1" smtClean="0"/>
              <a:t>What are the main challenges for Higher Education in KS?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1507" name="Marcador de número de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2748CED-200B-43F6-9A5A-F6E17C659BC9}" type="slidenum">
              <a:rPr lang="en-US"/>
              <a:pPr/>
              <a:t>7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7543800" cy="1143000"/>
          </a:xfrm>
        </p:spPr>
        <p:txBody>
          <a:bodyPr/>
          <a:lstStyle/>
          <a:p>
            <a:r>
              <a:rPr lang="en-GB" sz="2800" b="1" smtClean="0"/>
              <a:t>The New European Social Model</a:t>
            </a:r>
            <a:endParaRPr lang="en-GB" sz="2800" smtClean="0"/>
          </a:p>
        </p:txBody>
      </p:sp>
      <p:sp>
        <p:nvSpPr>
          <p:cNvPr id="21509" name="Rectangle 14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2209800"/>
            <a:ext cx="6858000" cy="576263"/>
          </a:xfrm>
          <a:noFill/>
        </p:spPr>
        <p:txBody>
          <a:bodyPr/>
          <a:lstStyle/>
          <a:p>
            <a:pPr marL="441325" indent="-350838" algn="ctr">
              <a:lnSpc>
                <a:spcPct val="90000"/>
              </a:lnSpc>
              <a:buFontTx/>
              <a:buNone/>
            </a:pPr>
            <a:r>
              <a:rPr lang="en-GB" sz="2400" b="1" smtClean="0"/>
              <a:t>The</a:t>
            </a:r>
            <a:r>
              <a:rPr lang="en-GB" sz="2400" b="1" smtClean="0">
                <a:solidFill>
                  <a:srgbClr val="009900"/>
                </a:solidFill>
              </a:rPr>
              <a:t> “magic triangle”</a:t>
            </a:r>
            <a:endParaRPr lang="en-GB" b="1" smtClean="0">
              <a:solidFill>
                <a:srgbClr val="009900"/>
              </a:solidFill>
            </a:endParaRPr>
          </a:p>
          <a:p>
            <a:pPr marL="441325" indent="-350838" algn="ctr">
              <a:lnSpc>
                <a:spcPct val="90000"/>
              </a:lnSpc>
              <a:buFontTx/>
              <a:buNone/>
            </a:pPr>
            <a:endParaRPr lang="en-GB" sz="1600" smtClean="0"/>
          </a:p>
        </p:txBody>
      </p:sp>
      <p:pic>
        <p:nvPicPr>
          <p:cNvPr id="21510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048000"/>
            <a:ext cx="7924800" cy="260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2531" name="Marcador de número de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788D55D-2055-421E-8B1A-1D9853DAD3F6}" type="slidenum">
              <a:rPr lang="en-US"/>
              <a:pPr/>
              <a:t>8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7620000" cy="1143000"/>
          </a:xfrm>
        </p:spPr>
        <p:txBody>
          <a:bodyPr/>
          <a:lstStyle/>
          <a:p>
            <a:r>
              <a:rPr lang="en-GB" sz="2600" b="1" smtClean="0"/>
              <a:t>New European Social Model</a:t>
            </a:r>
          </a:p>
        </p:txBody>
      </p:sp>
      <p:sp>
        <p:nvSpPr>
          <p:cNvPr id="22533" name="Rectangle 14"/>
          <p:cNvSpPr>
            <a:spLocks noGrp="1" noChangeArrowheads="1"/>
          </p:cNvSpPr>
          <p:nvPr>
            <p:ph type="body" sz="half" idx="1"/>
          </p:nvPr>
        </p:nvSpPr>
        <p:spPr>
          <a:xfrm>
            <a:off x="863600" y="2133600"/>
            <a:ext cx="8280400" cy="2057400"/>
          </a:xfrm>
          <a:noFill/>
        </p:spPr>
        <p:txBody>
          <a:bodyPr/>
          <a:lstStyle/>
          <a:p>
            <a:pPr marL="441325" indent="-350838" algn="ctr">
              <a:buFontTx/>
              <a:buNone/>
            </a:pPr>
            <a:r>
              <a:rPr lang="en-GB" b="1" smtClean="0"/>
              <a:t>Social Policy as factor of productivity</a:t>
            </a:r>
          </a:p>
          <a:p>
            <a:pPr marL="441325" indent="-350838" algn="ctr">
              <a:buFontTx/>
              <a:buNone/>
            </a:pPr>
            <a:endParaRPr lang="en-GB" b="1" smtClean="0"/>
          </a:p>
          <a:p>
            <a:pPr marL="441325" indent="-350838" algn="ctr">
              <a:buFontTx/>
              <a:buNone/>
            </a:pPr>
            <a:r>
              <a:rPr lang="en-GB" b="1" smtClean="0"/>
              <a:t>From Protection to Activation</a:t>
            </a:r>
          </a:p>
          <a:p>
            <a:pPr marL="441325" indent="-350838" algn="ctr">
              <a:buFontTx/>
              <a:buNone/>
            </a:pPr>
            <a:endParaRPr lang="en-GB" b="1" smtClean="0"/>
          </a:p>
          <a:p>
            <a:pPr marL="441325" indent="-350838" algn="ctr">
              <a:buFontTx/>
              <a:buNone/>
            </a:pPr>
            <a:r>
              <a:rPr lang="en-GB" b="1" smtClean="0"/>
              <a:t>Facilitating the (re-)entry to the Labour Market</a:t>
            </a:r>
            <a:endParaRPr lang="en-GB" smtClean="0"/>
          </a:p>
        </p:txBody>
      </p:sp>
      <p:sp>
        <p:nvSpPr>
          <p:cNvPr id="22534" name="Rectangle 15"/>
          <p:cNvSpPr>
            <a:spLocks noChangeArrowheads="1"/>
          </p:cNvSpPr>
          <p:nvPr/>
        </p:nvSpPr>
        <p:spPr bwMode="auto">
          <a:xfrm>
            <a:off x="863600" y="4495800"/>
            <a:ext cx="828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1325" indent="-350838" algn="ctr">
              <a:spcBef>
                <a:spcPct val="20000"/>
              </a:spcBef>
            </a:pPr>
            <a:endParaRPr lang="en-GB" sz="1800" b="1">
              <a:latin typeface="Times" pitchFamily="-112" charset="0"/>
            </a:endParaRPr>
          </a:p>
          <a:p>
            <a:pPr marL="441325" indent="-350838" algn="ctr">
              <a:spcBef>
                <a:spcPct val="20000"/>
              </a:spcBef>
            </a:pPr>
            <a:r>
              <a:rPr lang="en-GB" sz="1800" b="1">
                <a:latin typeface="Times" pitchFamily="-112" charset="0"/>
              </a:rPr>
              <a:t>The Key Word: </a:t>
            </a:r>
            <a:r>
              <a:rPr lang="en-GB" sz="2000" b="1">
                <a:solidFill>
                  <a:srgbClr val="009900"/>
                </a:solidFill>
                <a:latin typeface="Times" pitchFamily="-112" charset="0"/>
              </a:rPr>
              <a:t>Employability</a:t>
            </a:r>
            <a:endParaRPr lang="en-GB" sz="1800">
              <a:latin typeface="Times" pitchFamily="-112" charset="0"/>
            </a:endParaRPr>
          </a:p>
        </p:txBody>
      </p:sp>
      <p:sp>
        <p:nvSpPr>
          <p:cNvPr id="22535" name="AutoShape 17"/>
          <p:cNvSpPr>
            <a:spLocks noChangeArrowheads="1"/>
          </p:cNvSpPr>
          <p:nvPr/>
        </p:nvSpPr>
        <p:spPr bwMode="auto">
          <a:xfrm>
            <a:off x="4800600" y="25146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2536" name="AutoShape 18"/>
          <p:cNvSpPr>
            <a:spLocks noChangeArrowheads="1"/>
          </p:cNvSpPr>
          <p:nvPr/>
        </p:nvSpPr>
        <p:spPr bwMode="auto">
          <a:xfrm>
            <a:off x="4800600" y="32004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  <p:sp>
        <p:nvSpPr>
          <p:cNvPr id="22537" name="AutoShape 19"/>
          <p:cNvSpPr>
            <a:spLocks noChangeArrowheads="1"/>
          </p:cNvSpPr>
          <p:nvPr/>
        </p:nvSpPr>
        <p:spPr bwMode="auto">
          <a:xfrm>
            <a:off x="4800600" y="41910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_tradn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Marcador de fech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/>
              <a:t>       29-30.01.2009 Barcelona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3555" name="Marcador de número de diapositiv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A3C90E2-98CD-4229-83C8-024A0FAB88E2}" type="slidenum">
              <a:rPr lang="en-US"/>
              <a:pPr/>
              <a:t>9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7543800" cy="1143000"/>
          </a:xfrm>
        </p:spPr>
        <p:txBody>
          <a:bodyPr/>
          <a:lstStyle/>
          <a:p>
            <a:r>
              <a:rPr lang="en-GB" sz="2600" b="1" smtClean="0"/>
              <a:t>New European Social Model</a:t>
            </a:r>
          </a:p>
        </p:txBody>
      </p:sp>
      <p:sp>
        <p:nvSpPr>
          <p:cNvPr id="23557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1331913" y="2205038"/>
            <a:ext cx="7704137" cy="2232025"/>
          </a:xfrm>
          <a:noFill/>
        </p:spPr>
        <p:txBody>
          <a:bodyPr/>
          <a:lstStyle/>
          <a:p>
            <a:pPr marL="441325" indent="-350838" algn="ctr">
              <a:lnSpc>
                <a:spcPct val="90000"/>
              </a:lnSpc>
              <a:buFontTx/>
              <a:buNone/>
            </a:pPr>
            <a:r>
              <a:rPr lang="en-US" b="1" smtClean="0"/>
              <a:t>Functions of (Higher) Training &amp; Education</a:t>
            </a:r>
            <a:endParaRPr lang="en-US" sz="1400" b="1" smtClean="0"/>
          </a:p>
          <a:p>
            <a:pPr marL="441325" indent="-350838">
              <a:lnSpc>
                <a:spcPct val="90000"/>
              </a:lnSpc>
              <a:buFontTx/>
              <a:buNone/>
            </a:pPr>
            <a:endParaRPr lang="en-US" sz="1800" b="1" smtClean="0"/>
          </a:p>
          <a:p>
            <a:pPr marL="441325" indent="-350838" algn="ctr">
              <a:lnSpc>
                <a:spcPct val="90000"/>
              </a:lnSpc>
              <a:spcAft>
                <a:spcPct val="50000"/>
              </a:spcAft>
            </a:pPr>
            <a:r>
              <a:rPr lang="en-US" sz="1800" smtClean="0"/>
              <a:t>Improvement of the Employability</a:t>
            </a:r>
          </a:p>
          <a:p>
            <a:pPr marL="441325" indent="-350838" algn="ctr">
              <a:lnSpc>
                <a:spcPct val="90000"/>
              </a:lnSpc>
              <a:spcAft>
                <a:spcPct val="50000"/>
              </a:spcAft>
            </a:pPr>
            <a:r>
              <a:rPr lang="en-US" sz="1800" smtClean="0"/>
              <a:t>Reduction of qualification gaps</a:t>
            </a:r>
          </a:p>
          <a:p>
            <a:pPr marL="441325" indent="-350838" algn="ctr">
              <a:lnSpc>
                <a:spcPct val="90000"/>
              </a:lnSpc>
              <a:spcAft>
                <a:spcPct val="50000"/>
              </a:spcAft>
            </a:pPr>
            <a:r>
              <a:rPr lang="en-US" sz="1800" smtClean="0"/>
              <a:t>Promoting lifelong learning</a:t>
            </a:r>
          </a:p>
          <a:p>
            <a:pPr marL="441325" indent="-350838" algn="ctr">
              <a:lnSpc>
                <a:spcPct val="90000"/>
              </a:lnSpc>
              <a:spcAft>
                <a:spcPct val="50000"/>
              </a:spcAft>
            </a:pPr>
            <a:r>
              <a:rPr lang="en-US" sz="1800" smtClean="0"/>
              <a:t>Support the transformation of the industrial society</a:t>
            </a:r>
          </a:p>
          <a:p>
            <a:pPr marL="441325" indent="-350838" algn="ctr">
              <a:lnSpc>
                <a:spcPct val="90000"/>
              </a:lnSpc>
              <a:spcAft>
                <a:spcPct val="50000"/>
              </a:spcAft>
            </a:pPr>
            <a:r>
              <a:rPr lang="en-US" sz="1800" smtClean="0"/>
              <a:t>Promoting equal opportunities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732</TotalTime>
  <Words>607</Words>
  <Application>Microsoft Office PowerPoint</Application>
  <PresentationFormat>On-screen Show (4:3)</PresentationFormat>
  <Paragraphs>190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Times New Roman</vt:lpstr>
      <vt:lpstr>ＭＳ Ｐゴシック</vt:lpstr>
      <vt:lpstr>Arial</vt:lpstr>
      <vt:lpstr>Times</vt:lpstr>
      <vt:lpstr>Blank Presentation</vt:lpstr>
      <vt:lpstr>Documento de MS Word</vt:lpstr>
      <vt:lpstr>New Social Risks in the European knowledge society and Higher Education</vt:lpstr>
      <vt:lpstr> Key Areas of the NESOR Project</vt:lpstr>
      <vt:lpstr> Knowledge Economy - the Lisbon Approach</vt:lpstr>
      <vt:lpstr> Knowledge Society - a sociological perspective</vt:lpstr>
      <vt:lpstr>Driving Forces towards the Knowledge Society</vt:lpstr>
      <vt:lpstr>Main Question on Knowledge Society</vt:lpstr>
      <vt:lpstr>The New European Social Model</vt:lpstr>
      <vt:lpstr>New European Social Model</vt:lpstr>
      <vt:lpstr>New European Social Model</vt:lpstr>
      <vt:lpstr>Main Question on the  ESM</vt:lpstr>
      <vt:lpstr>New Social Risks</vt:lpstr>
      <vt:lpstr>New Social Risks</vt:lpstr>
      <vt:lpstr>New Social Risks</vt:lpstr>
      <vt:lpstr>Main question about new social risks</vt:lpstr>
      <vt:lpstr>Social Challenges for Higher Education</vt:lpstr>
      <vt:lpstr>Higher Education- a Driving Force for Change</vt:lpstr>
    </vt:vector>
  </TitlesOfParts>
  <Company>ఴ瀀蓵��උ뿿엠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NESOR   New Social Risks  in the  European Knowledge Society  and  Higher Education</dc:title>
  <dc:creator>SAPO</dc:creator>
  <cp:lastModifiedBy>km12k</cp:lastModifiedBy>
  <cp:revision>36</cp:revision>
  <dcterms:created xsi:type="dcterms:W3CDTF">2009-01-24T19:30:39Z</dcterms:created>
  <dcterms:modified xsi:type="dcterms:W3CDTF">2011-09-12T11:19:52Z</dcterms:modified>
</cp:coreProperties>
</file>