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0" r:id="rId3"/>
    <p:sldId id="257" r:id="rId4"/>
    <p:sldId id="262" r:id="rId5"/>
    <p:sldId id="264" r:id="rId6"/>
    <p:sldId id="271" r:id="rId7"/>
    <p:sldId id="266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44CE1-3CF4-49F4-B802-22E9A7D8F056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C8782-3ED3-4E9B-A5F8-CAD457F361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Dedicated sports sections, in fact some persons may argue that without strong sport coverage success maybe limited or unsure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9D0AFD-39CA-4CDB-90CA-8B9C56DDF59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63E8AA-A189-4AA9-BAE1-5B2B84DEB21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204 countries in the IOC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0A0F67-E79E-4064-B88F-3415645F37B5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University sports provide the opportunity to develop the total person – if marketed properly sports can generate more income than tuition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1878D0-CCAF-4F28-A64A-C9DD9DDC06F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B81781-9516-40C9-9499-7772689051A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C91974-B39C-4C58-9FB1-00AE36C2ABD2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F29911-2884-45F7-B4F7-C560F1088F7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How Universities can demonstrate their relevance and capabilities through partnering in major sporting </a:t>
            </a:r>
            <a:r>
              <a:rPr lang="en-US" sz="4400" dirty="0" smtClean="0">
                <a:solidFill>
                  <a:schemeClr val="bg1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events</a:t>
            </a:r>
            <a:endParaRPr lang="en-US" dirty="0">
              <a:solidFill>
                <a:schemeClr val="bg1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953000"/>
            <a:ext cx="9144000" cy="1752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Prepare by: Anthony Davis - PhD Scholar </a:t>
            </a:r>
          </a:p>
          <a:p>
            <a:pPr algn="l"/>
            <a:r>
              <a:rPr lang="en-US" sz="20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School of Education -University of Glasgow</a:t>
            </a:r>
          </a:p>
          <a:p>
            <a:pPr algn="l"/>
            <a:r>
              <a:rPr lang="en-US" sz="20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Event: U21 Lifelong Learning and Research Conference</a:t>
            </a:r>
          </a:p>
          <a:p>
            <a:pPr algn="l"/>
            <a:r>
              <a:rPr lang="en-US" sz="2000" b="1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Date: May  14 – 16, 2012.</a:t>
            </a:r>
            <a:endParaRPr lang="en-US" sz="2000" b="1" dirty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Relevance of Sport</a:t>
            </a:r>
            <a:endParaRPr lang="en-US" sz="4000" b="1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34840"/>
          </a:xfrm>
        </p:spPr>
        <p:txBody>
          <a:bodyPr/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Indicator of the power of a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nation. </a:t>
            </a: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Roman,  Ottoman, Cold war period.</a:t>
            </a:r>
          </a:p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Most if not all major cities skyline have  large sport facilities as a famous land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mark.</a:t>
            </a: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endParaRPr lang="en-US" dirty="0"/>
          </a:p>
        </p:txBody>
      </p:sp>
      <p:pic>
        <p:nvPicPr>
          <p:cNvPr id="6" name="Content Placeholder 5" descr="2012_olympic_stadium_large_470x37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67260" y="2286000"/>
            <a:ext cx="4576740" cy="3602965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Necessity of Partnership</a:t>
            </a:r>
            <a:endParaRPr lang="en-US" sz="4000" b="1" dirty="0">
              <a:solidFill>
                <a:schemeClr val="tx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Sustaining growth in a changing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market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place is increasingly dependent on universities finding common ground in communities for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growth.</a:t>
            </a:r>
            <a:endParaRPr lang="en-US" sz="2800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6" name="Content Placeholder 5" descr="hockey_practice community phot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68260" y="2438400"/>
            <a:ext cx="4689230" cy="32004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Importance to Society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05000"/>
            <a:ext cx="4038600" cy="4433888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Electronic media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		Dedicated sports news – sports network</a:t>
            </a: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Print media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		Newspaper, periodicals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		</a:t>
            </a:r>
          </a:p>
        </p:txBody>
      </p:sp>
      <p:pic>
        <p:nvPicPr>
          <p:cNvPr id="7172" name="Content Placeholder 5" descr="training at utech in observe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43400" y="2362201"/>
            <a:ext cx="4741573" cy="313051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9659B-A329-4465-AB86-7F5B3B6069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Relevance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632325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Sports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play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a major role in a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university’s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mission of teaching, research and public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service.</a:t>
            </a: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Lifelong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lessons are taught and learned on and off the field.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10244" name="Content Placeholder 4" descr="basketball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2057400"/>
            <a:ext cx="4495800" cy="34686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F8937-4F12-4DFB-9B21-C18A4CF7752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Capabilities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449762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Hosting 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competitions</a:t>
            </a: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Opportunities linking theory with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practical application</a:t>
            </a: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Volunteers</a:t>
            </a: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In house expertise</a:t>
            </a:r>
          </a:p>
          <a:p>
            <a:pPr eaLnBrk="1" hangingPunct="1"/>
            <a:endParaRPr lang="en-US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pic>
        <p:nvPicPr>
          <p:cNvPr id="15364" name="Content Placeholder 4" descr="lighthous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53000" y="2438400"/>
            <a:ext cx="3505200" cy="4419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F23D2-CA30-4D97-A587-CBE8286FE89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Benefits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All developed countries have demonstrated that sports can not only co exist with academics, but are actually intertwined in the mission of most institutions.</a:t>
            </a: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pPr eaLnBrk="1" hangingPunct="1"/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On an average Universities with successful sports programs have the highest enrollment figures, the highest number of applications</a:t>
            </a:r>
            <a:r>
              <a:rPr lang="en-US" dirty="0" smtClean="0"/>
              <a:t>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and the international fame.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4AB0C-C7EF-48D3-B222-9829340E1F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The will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9371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The challenge is to have sport assume its proper role in university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education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to reflect the mission and values of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universities</a:t>
            </a:r>
            <a:r>
              <a:rPr lang="en-US" sz="2800" dirty="0" smtClean="0">
                <a:latin typeface="Microsoft Sans Serif" pitchFamily="34" charset="0"/>
                <a:cs typeface="Microsoft Sans Serif" pitchFamily="34" charset="0"/>
              </a:rPr>
              <a:t>.</a:t>
            </a: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pPr>
              <a:buNone/>
            </a:pPr>
            <a:endParaRPr lang="en-US" sz="2800" dirty="0" smtClean="0">
              <a:latin typeface="Microsoft Sans Serif" pitchFamily="34" charset="0"/>
              <a:cs typeface="Microsoft Sans Serif" pitchFamily="34" charset="0"/>
            </a:endParaRPr>
          </a:p>
          <a:p>
            <a:endParaRPr lang="en-US" dirty="0" smtClean="0"/>
          </a:p>
        </p:txBody>
      </p:sp>
      <p:pic>
        <p:nvPicPr>
          <p:cNvPr id="19460" name="Content Placeholder 4" descr="Pole_Vault_Sequence_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5388" y="1920875"/>
            <a:ext cx="3324225" cy="443388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D140A-1F50-4E57-877D-A0E21FD1B1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284</Words>
  <Application>Microsoft Office PowerPoint</Application>
  <PresentationFormat>On-screen Show (4:3)</PresentationFormat>
  <Paragraphs>44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How Universities can demonstrate their relevance and capabilities through partnering in major sporting events</vt:lpstr>
      <vt:lpstr>Relevance of Sport</vt:lpstr>
      <vt:lpstr>Necessity of Partnership</vt:lpstr>
      <vt:lpstr>Importance to Society</vt:lpstr>
      <vt:lpstr>Relevance</vt:lpstr>
      <vt:lpstr>Capabilities</vt:lpstr>
      <vt:lpstr>Benefits</vt:lpstr>
      <vt:lpstr>The will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Universities can demonstrate their relevance and capabilities through partnering in major sporting events.</dc:title>
  <dc:creator>Lenovo</dc:creator>
  <cp:lastModifiedBy>Lenovo</cp:lastModifiedBy>
  <cp:revision>37</cp:revision>
  <dcterms:created xsi:type="dcterms:W3CDTF">2012-05-08T14:28:40Z</dcterms:created>
  <dcterms:modified xsi:type="dcterms:W3CDTF">2012-05-11T20:50:42Z</dcterms:modified>
</cp:coreProperties>
</file>